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7" r:id="rId2"/>
    <p:sldId id="286" r:id="rId3"/>
    <p:sldId id="280" r:id="rId4"/>
    <p:sldId id="257" r:id="rId5"/>
    <p:sldId id="271" r:id="rId6"/>
    <p:sldId id="259" r:id="rId7"/>
    <p:sldId id="272" r:id="rId8"/>
    <p:sldId id="273" r:id="rId9"/>
    <p:sldId id="274" r:id="rId10"/>
    <p:sldId id="276" r:id="rId11"/>
    <p:sldId id="275" r:id="rId12"/>
    <p:sldId id="282" r:id="rId13"/>
    <p:sldId id="283" r:id="rId14"/>
    <p:sldId id="284" r:id="rId15"/>
    <p:sldId id="263" r:id="rId16"/>
    <p:sldId id="277" r:id="rId17"/>
    <p:sldId id="278" r:id="rId18"/>
    <p:sldId id="288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F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4F1352-112B-4BD0-8B66-CB21BF712CF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4326ED-6FDE-4947-9951-53E9DA39B75B}">
      <dgm:prSet phldrT="[Text]"/>
      <dgm:spPr/>
      <dgm:t>
        <a:bodyPr/>
        <a:lstStyle/>
        <a:p>
          <a:r>
            <a:rPr lang="en-US" b="1" dirty="0" smtClean="0"/>
            <a:t>Food Processing</a:t>
          </a:r>
          <a:endParaRPr lang="en-US" b="1" dirty="0"/>
        </a:p>
      </dgm:t>
    </dgm:pt>
    <dgm:pt modelId="{02F18486-9C4E-45B6-9376-C1A030E49ED5}" type="parTrans" cxnId="{245A3E77-2025-4533-8FCE-037BAAF4DBED}">
      <dgm:prSet/>
      <dgm:spPr/>
      <dgm:t>
        <a:bodyPr/>
        <a:lstStyle/>
        <a:p>
          <a:endParaRPr lang="en-US"/>
        </a:p>
      </dgm:t>
    </dgm:pt>
    <dgm:pt modelId="{29AE7755-D5EC-4ACA-A8E5-A52A1A7D57E8}" type="sibTrans" cxnId="{245A3E77-2025-4533-8FCE-037BAAF4DBED}">
      <dgm:prSet/>
      <dgm:spPr/>
      <dgm:t>
        <a:bodyPr/>
        <a:lstStyle/>
        <a:p>
          <a:endParaRPr lang="en-US"/>
        </a:p>
      </dgm:t>
    </dgm:pt>
    <dgm:pt modelId="{C5FF6A69-2653-4A32-A716-513D7497EF30}">
      <dgm:prSet phldrT="[Text]"/>
      <dgm:spPr/>
      <dgm:t>
        <a:bodyPr/>
        <a:lstStyle/>
        <a:p>
          <a:r>
            <a:rPr lang="en-US" b="1" dirty="0" smtClean="0"/>
            <a:t>Manufactured Process</a:t>
          </a:r>
          <a:endParaRPr lang="en-US" b="1" dirty="0"/>
        </a:p>
      </dgm:t>
    </dgm:pt>
    <dgm:pt modelId="{AD80DCC0-7EEA-47E8-B0B6-4CCBF0C3AE75}" type="parTrans" cxnId="{19206220-6E6A-41A2-9DE4-C56A29BA6759}">
      <dgm:prSet/>
      <dgm:spPr/>
      <dgm:t>
        <a:bodyPr/>
        <a:lstStyle/>
        <a:p>
          <a:endParaRPr lang="en-US" b="1"/>
        </a:p>
      </dgm:t>
    </dgm:pt>
    <dgm:pt modelId="{4F0792A1-572F-45CF-BF6F-7E1DB9520DE4}" type="sibTrans" cxnId="{19206220-6E6A-41A2-9DE4-C56A29BA6759}">
      <dgm:prSet/>
      <dgm:spPr/>
      <dgm:t>
        <a:bodyPr/>
        <a:lstStyle/>
        <a:p>
          <a:endParaRPr lang="en-US"/>
        </a:p>
      </dgm:t>
    </dgm:pt>
    <dgm:pt modelId="{1A6735AF-39E4-42A6-A0D7-01089D49AE30}">
      <dgm:prSet phldrT="[Text]"/>
      <dgm:spPr/>
      <dgm:t>
        <a:bodyPr/>
        <a:lstStyle/>
        <a:p>
          <a:r>
            <a:rPr lang="en-US" b="1" dirty="0" smtClean="0"/>
            <a:t>Transformation of Physical properties</a:t>
          </a:r>
          <a:endParaRPr lang="en-US" b="1" dirty="0"/>
        </a:p>
      </dgm:t>
    </dgm:pt>
    <dgm:pt modelId="{3373168F-F524-4962-953D-4737AD0DBFE4}" type="parTrans" cxnId="{132FF3FB-381D-456B-B56D-013F8FB6EB2B}">
      <dgm:prSet/>
      <dgm:spPr/>
      <dgm:t>
        <a:bodyPr/>
        <a:lstStyle/>
        <a:p>
          <a:endParaRPr lang="en-US" b="1"/>
        </a:p>
      </dgm:t>
    </dgm:pt>
    <dgm:pt modelId="{E64425F3-B316-40B2-A92F-821240FF6100}" type="sibTrans" cxnId="{132FF3FB-381D-456B-B56D-013F8FB6EB2B}">
      <dgm:prSet/>
      <dgm:spPr/>
      <dgm:t>
        <a:bodyPr/>
        <a:lstStyle/>
        <a:p>
          <a:endParaRPr lang="en-US"/>
        </a:p>
      </dgm:t>
    </dgm:pt>
    <dgm:pt modelId="{317A09C8-2854-4756-B3F1-0FC5F1F19384}">
      <dgm:prSet phldrT="[Text]"/>
      <dgm:spPr/>
      <dgm:t>
        <a:bodyPr/>
        <a:lstStyle/>
        <a:p>
          <a:r>
            <a:rPr lang="en-US" b="1" dirty="0" smtClean="0"/>
            <a:t>Commercial Value of the new Product</a:t>
          </a:r>
          <a:endParaRPr lang="en-US" b="1" dirty="0"/>
        </a:p>
      </dgm:t>
    </dgm:pt>
    <dgm:pt modelId="{5DD05C8E-3DAA-4FA4-84DB-0CBABA140491}" type="parTrans" cxnId="{99123DD9-F5E1-4C21-944D-4383007E9C70}">
      <dgm:prSet/>
      <dgm:spPr/>
      <dgm:t>
        <a:bodyPr/>
        <a:lstStyle/>
        <a:p>
          <a:endParaRPr lang="en-US" b="1"/>
        </a:p>
      </dgm:t>
    </dgm:pt>
    <dgm:pt modelId="{96A51A01-599C-442D-84EF-C6ABD1688212}" type="sibTrans" cxnId="{99123DD9-F5E1-4C21-944D-4383007E9C70}">
      <dgm:prSet/>
      <dgm:spPr/>
      <dgm:t>
        <a:bodyPr/>
        <a:lstStyle/>
        <a:p>
          <a:endParaRPr lang="en-US"/>
        </a:p>
      </dgm:t>
    </dgm:pt>
    <dgm:pt modelId="{6EC9C8F8-3880-4D46-A0E4-AF00FD359627}">
      <dgm:prSet phldrT="[Text]"/>
      <dgm:spPr/>
      <dgm:t>
        <a:bodyPr/>
        <a:lstStyle/>
        <a:p>
          <a:r>
            <a:rPr lang="en-US" b="1" dirty="0" smtClean="0"/>
            <a:t>Other Value-Added Process</a:t>
          </a:r>
          <a:endParaRPr lang="en-US" b="1" dirty="0"/>
        </a:p>
      </dgm:t>
    </dgm:pt>
    <dgm:pt modelId="{D69A8E7E-64F2-443E-94D3-CEB159FCBDEE}" type="parTrans" cxnId="{B3B964C0-57CD-44DB-83EC-BBB6EFE7F0F7}">
      <dgm:prSet/>
      <dgm:spPr/>
      <dgm:t>
        <a:bodyPr/>
        <a:lstStyle/>
        <a:p>
          <a:endParaRPr lang="en-US" b="1"/>
        </a:p>
      </dgm:t>
    </dgm:pt>
    <dgm:pt modelId="{8B6ACBFF-064A-4141-ADFE-0822C429C70E}" type="sibTrans" cxnId="{B3B964C0-57CD-44DB-83EC-BBB6EFE7F0F7}">
      <dgm:prSet/>
      <dgm:spPr/>
      <dgm:t>
        <a:bodyPr/>
        <a:lstStyle/>
        <a:p>
          <a:endParaRPr lang="en-US"/>
        </a:p>
      </dgm:t>
    </dgm:pt>
    <dgm:pt modelId="{9D883F0F-E8B7-4CF8-95DB-DC71F27FAE11}">
      <dgm:prSet phldrT="[Text]"/>
      <dgm:spPr/>
      <dgm:t>
        <a:bodyPr/>
        <a:lstStyle/>
        <a:p>
          <a:r>
            <a:rPr lang="en-US" b="1" dirty="0" smtClean="0"/>
            <a:t>Significant Value Addition</a:t>
          </a:r>
          <a:endParaRPr lang="en-US" b="1" dirty="0"/>
        </a:p>
      </dgm:t>
    </dgm:pt>
    <dgm:pt modelId="{44B4F02A-BF30-4563-8435-FEE6BC3EE1E4}" type="parTrans" cxnId="{6E8335DB-375C-4EB3-9BE4-C8BE9A76BACD}">
      <dgm:prSet/>
      <dgm:spPr/>
      <dgm:t>
        <a:bodyPr/>
        <a:lstStyle/>
        <a:p>
          <a:endParaRPr lang="en-US" b="1"/>
        </a:p>
      </dgm:t>
    </dgm:pt>
    <dgm:pt modelId="{27C4D516-6584-489B-BBD9-284E6A8A30C0}" type="sibTrans" cxnId="{6E8335DB-375C-4EB3-9BE4-C8BE9A76BACD}">
      <dgm:prSet/>
      <dgm:spPr/>
      <dgm:t>
        <a:bodyPr/>
        <a:lstStyle/>
        <a:p>
          <a:endParaRPr lang="en-US"/>
        </a:p>
      </dgm:t>
    </dgm:pt>
    <dgm:pt modelId="{2F31D97E-5136-4767-B726-CDD9D497AC81}" type="pres">
      <dgm:prSet presAssocID="{8E4F1352-112B-4BD0-8B66-CB21BF712CF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2B509D-B8EB-4A85-A172-BCA7E11363F4}" type="pres">
      <dgm:prSet presAssocID="{924326ED-6FDE-4947-9951-53E9DA39B75B}" presName="hierRoot1" presStyleCnt="0"/>
      <dgm:spPr/>
    </dgm:pt>
    <dgm:pt modelId="{82FA4E3B-9E66-453A-9F21-1A8F1F351972}" type="pres">
      <dgm:prSet presAssocID="{924326ED-6FDE-4947-9951-53E9DA39B75B}" presName="composite" presStyleCnt="0"/>
      <dgm:spPr/>
    </dgm:pt>
    <dgm:pt modelId="{C9CBADC7-56F5-4F00-930C-5C4912CE0B63}" type="pres">
      <dgm:prSet presAssocID="{924326ED-6FDE-4947-9951-53E9DA39B75B}" presName="background" presStyleLbl="node0" presStyleIdx="0" presStyleCnt="1"/>
      <dgm:spPr/>
    </dgm:pt>
    <dgm:pt modelId="{15910964-3053-4471-A5F9-1D27FAE43E78}" type="pres">
      <dgm:prSet presAssocID="{924326ED-6FDE-4947-9951-53E9DA39B75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159AC6-E966-463E-9B59-8ECADBE9241E}" type="pres">
      <dgm:prSet presAssocID="{924326ED-6FDE-4947-9951-53E9DA39B75B}" presName="hierChild2" presStyleCnt="0"/>
      <dgm:spPr/>
    </dgm:pt>
    <dgm:pt modelId="{706A8CBD-8D2F-4D09-A2F9-25FADE0F9AE1}" type="pres">
      <dgm:prSet presAssocID="{AD80DCC0-7EEA-47E8-B0B6-4CCBF0C3AE7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25D3A17-2CC1-4E96-95CC-0F135D27AF9B}" type="pres">
      <dgm:prSet presAssocID="{C5FF6A69-2653-4A32-A716-513D7497EF30}" presName="hierRoot2" presStyleCnt="0"/>
      <dgm:spPr/>
    </dgm:pt>
    <dgm:pt modelId="{9E4EFB91-3E97-40AA-81C6-3CD43E9CBCAF}" type="pres">
      <dgm:prSet presAssocID="{C5FF6A69-2653-4A32-A716-513D7497EF30}" presName="composite2" presStyleCnt="0"/>
      <dgm:spPr/>
    </dgm:pt>
    <dgm:pt modelId="{9F9BB29E-23B0-4A1B-97B3-C69B79D1976C}" type="pres">
      <dgm:prSet presAssocID="{C5FF6A69-2653-4A32-A716-513D7497EF30}" presName="background2" presStyleLbl="node2" presStyleIdx="0" presStyleCnt="2"/>
      <dgm:spPr/>
    </dgm:pt>
    <dgm:pt modelId="{44BAA9FC-66AA-4D70-BBD1-F18AF7DB676B}" type="pres">
      <dgm:prSet presAssocID="{C5FF6A69-2653-4A32-A716-513D7497EF3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E3A228E-6299-4F82-BA40-2C2452F3BBF5}" type="pres">
      <dgm:prSet presAssocID="{C5FF6A69-2653-4A32-A716-513D7497EF30}" presName="hierChild3" presStyleCnt="0"/>
      <dgm:spPr/>
    </dgm:pt>
    <dgm:pt modelId="{C59E8868-A4EC-449B-ADEF-980630FE4A5B}" type="pres">
      <dgm:prSet presAssocID="{3373168F-F524-4962-953D-4737AD0DBFE4}" presName="Name17" presStyleLbl="parChTrans1D3" presStyleIdx="0" presStyleCnt="3"/>
      <dgm:spPr/>
      <dgm:t>
        <a:bodyPr/>
        <a:lstStyle/>
        <a:p>
          <a:endParaRPr lang="en-US"/>
        </a:p>
      </dgm:t>
    </dgm:pt>
    <dgm:pt modelId="{9865027B-59AB-4338-B683-602E733EEA96}" type="pres">
      <dgm:prSet presAssocID="{1A6735AF-39E4-42A6-A0D7-01089D49AE30}" presName="hierRoot3" presStyleCnt="0"/>
      <dgm:spPr/>
    </dgm:pt>
    <dgm:pt modelId="{9BE09588-DC71-43CB-A8DE-2C17A6AE69B1}" type="pres">
      <dgm:prSet presAssocID="{1A6735AF-39E4-42A6-A0D7-01089D49AE30}" presName="composite3" presStyleCnt="0"/>
      <dgm:spPr/>
    </dgm:pt>
    <dgm:pt modelId="{49997845-CFEF-4884-A892-BEB15B149893}" type="pres">
      <dgm:prSet presAssocID="{1A6735AF-39E4-42A6-A0D7-01089D49AE30}" presName="background3" presStyleLbl="node3" presStyleIdx="0" presStyleCnt="3"/>
      <dgm:spPr/>
    </dgm:pt>
    <dgm:pt modelId="{8AFDB116-394F-4B16-8E77-03EA7F879EA8}" type="pres">
      <dgm:prSet presAssocID="{1A6735AF-39E4-42A6-A0D7-01089D49AE30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2708C7-B71B-4CFF-A8A1-B124F7819319}" type="pres">
      <dgm:prSet presAssocID="{1A6735AF-39E4-42A6-A0D7-01089D49AE30}" presName="hierChild4" presStyleCnt="0"/>
      <dgm:spPr/>
    </dgm:pt>
    <dgm:pt modelId="{C2000161-D8B9-4ABF-9596-8759B48BEE0A}" type="pres">
      <dgm:prSet presAssocID="{5DD05C8E-3DAA-4FA4-84DB-0CBABA140491}" presName="Name17" presStyleLbl="parChTrans1D3" presStyleIdx="1" presStyleCnt="3"/>
      <dgm:spPr/>
      <dgm:t>
        <a:bodyPr/>
        <a:lstStyle/>
        <a:p>
          <a:endParaRPr lang="en-US"/>
        </a:p>
      </dgm:t>
    </dgm:pt>
    <dgm:pt modelId="{9F846AF1-3A56-4804-8265-DAB1C8DBE84A}" type="pres">
      <dgm:prSet presAssocID="{317A09C8-2854-4756-B3F1-0FC5F1F19384}" presName="hierRoot3" presStyleCnt="0"/>
      <dgm:spPr/>
    </dgm:pt>
    <dgm:pt modelId="{5CB75B9C-E2D0-4CDD-9A6A-1CF800D36A2E}" type="pres">
      <dgm:prSet presAssocID="{317A09C8-2854-4756-B3F1-0FC5F1F19384}" presName="composite3" presStyleCnt="0"/>
      <dgm:spPr/>
    </dgm:pt>
    <dgm:pt modelId="{F07F29A0-6F74-4A5A-9B91-5723BA8F9930}" type="pres">
      <dgm:prSet presAssocID="{317A09C8-2854-4756-B3F1-0FC5F1F19384}" presName="background3" presStyleLbl="node3" presStyleIdx="1" presStyleCnt="3"/>
      <dgm:spPr/>
    </dgm:pt>
    <dgm:pt modelId="{70A5DF36-6127-4AE9-BE52-A5D13D14ED23}" type="pres">
      <dgm:prSet presAssocID="{317A09C8-2854-4756-B3F1-0FC5F1F19384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1B28AC-44C8-4F60-8BAA-C6551CBA63AF}" type="pres">
      <dgm:prSet presAssocID="{317A09C8-2854-4756-B3F1-0FC5F1F19384}" presName="hierChild4" presStyleCnt="0"/>
      <dgm:spPr/>
    </dgm:pt>
    <dgm:pt modelId="{793503FF-A367-4A5D-968A-C109D26D41D0}" type="pres">
      <dgm:prSet presAssocID="{D69A8E7E-64F2-443E-94D3-CEB159FCBDE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239B755-DAFF-4BD8-BDCB-C9D2FF086325}" type="pres">
      <dgm:prSet presAssocID="{6EC9C8F8-3880-4D46-A0E4-AF00FD359627}" presName="hierRoot2" presStyleCnt="0"/>
      <dgm:spPr/>
    </dgm:pt>
    <dgm:pt modelId="{F635B1B7-B055-47F8-806B-936CFDDBCEDC}" type="pres">
      <dgm:prSet presAssocID="{6EC9C8F8-3880-4D46-A0E4-AF00FD359627}" presName="composite2" presStyleCnt="0"/>
      <dgm:spPr/>
    </dgm:pt>
    <dgm:pt modelId="{57C51364-6DF5-4047-BC47-29CF923E6A1B}" type="pres">
      <dgm:prSet presAssocID="{6EC9C8F8-3880-4D46-A0E4-AF00FD359627}" presName="background2" presStyleLbl="node2" presStyleIdx="1" presStyleCnt="2"/>
      <dgm:spPr/>
    </dgm:pt>
    <dgm:pt modelId="{E151C08E-907F-4DA7-A9A3-C17B7D3D7FFC}" type="pres">
      <dgm:prSet presAssocID="{6EC9C8F8-3880-4D46-A0E4-AF00FD35962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ECA554-79DC-4F41-AB6B-A7C9EB91D161}" type="pres">
      <dgm:prSet presAssocID="{6EC9C8F8-3880-4D46-A0E4-AF00FD359627}" presName="hierChild3" presStyleCnt="0"/>
      <dgm:spPr/>
    </dgm:pt>
    <dgm:pt modelId="{0F773825-650D-4217-AB49-971C58ACF8A3}" type="pres">
      <dgm:prSet presAssocID="{44B4F02A-BF30-4563-8435-FEE6BC3EE1E4}" presName="Name17" presStyleLbl="parChTrans1D3" presStyleIdx="2" presStyleCnt="3"/>
      <dgm:spPr/>
      <dgm:t>
        <a:bodyPr/>
        <a:lstStyle/>
        <a:p>
          <a:endParaRPr lang="en-US"/>
        </a:p>
      </dgm:t>
    </dgm:pt>
    <dgm:pt modelId="{76E38919-68BC-4300-9F50-C9B05BCA1682}" type="pres">
      <dgm:prSet presAssocID="{9D883F0F-E8B7-4CF8-95DB-DC71F27FAE11}" presName="hierRoot3" presStyleCnt="0"/>
      <dgm:spPr/>
    </dgm:pt>
    <dgm:pt modelId="{E6A77FB5-D07E-488D-91AF-75179A990D47}" type="pres">
      <dgm:prSet presAssocID="{9D883F0F-E8B7-4CF8-95DB-DC71F27FAE11}" presName="composite3" presStyleCnt="0"/>
      <dgm:spPr/>
    </dgm:pt>
    <dgm:pt modelId="{A39E548B-6FE8-4AC2-9B85-9C28EEFAC07F}" type="pres">
      <dgm:prSet presAssocID="{9D883F0F-E8B7-4CF8-95DB-DC71F27FAE11}" presName="background3" presStyleLbl="node3" presStyleIdx="2" presStyleCnt="3"/>
      <dgm:spPr/>
    </dgm:pt>
    <dgm:pt modelId="{CCD4FDAA-692B-43E9-B5AF-FE7836E676DC}" type="pres">
      <dgm:prSet presAssocID="{9D883F0F-E8B7-4CF8-95DB-DC71F27FAE1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4BA9F8-2CA5-429B-ADA4-E7302FE81635}" type="pres">
      <dgm:prSet presAssocID="{9D883F0F-E8B7-4CF8-95DB-DC71F27FAE11}" presName="hierChild4" presStyleCnt="0"/>
      <dgm:spPr/>
    </dgm:pt>
  </dgm:ptLst>
  <dgm:cxnLst>
    <dgm:cxn modelId="{F3030D74-7809-4C70-A271-8FFB95224CD4}" type="presOf" srcId="{1A6735AF-39E4-42A6-A0D7-01089D49AE30}" destId="{8AFDB116-394F-4B16-8E77-03EA7F879EA8}" srcOrd="0" destOrd="0" presId="urn:microsoft.com/office/officeart/2005/8/layout/hierarchy1"/>
    <dgm:cxn modelId="{132FF3FB-381D-456B-B56D-013F8FB6EB2B}" srcId="{C5FF6A69-2653-4A32-A716-513D7497EF30}" destId="{1A6735AF-39E4-42A6-A0D7-01089D49AE30}" srcOrd="0" destOrd="0" parTransId="{3373168F-F524-4962-953D-4737AD0DBFE4}" sibTransId="{E64425F3-B316-40B2-A92F-821240FF6100}"/>
    <dgm:cxn modelId="{D11B9437-C9A6-4D5C-BDD8-7B71B8F9DEE7}" type="presOf" srcId="{C5FF6A69-2653-4A32-A716-513D7497EF30}" destId="{44BAA9FC-66AA-4D70-BBD1-F18AF7DB676B}" srcOrd="0" destOrd="0" presId="urn:microsoft.com/office/officeart/2005/8/layout/hierarchy1"/>
    <dgm:cxn modelId="{65801385-1114-40BD-9B41-0C38D20D2036}" type="presOf" srcId="{3373168F-F524-4962-953D-4737AD0DBFE4}" destId="{C59E8868-A4EC-449B-ADEF-980630FE4A5B}" srcOrd="0" destOrd="0" presId="urn:microsoft.com/office/officeart/2005/8/layout/hierarchy1"/>
    <dgm:cxn modelId="{B3B964C0-57CD-44DB-83EC-BBB6EFE7F0F7}" srcId="{924326ED-6FDE-4947-9951-53E9DA39B75B}" destId="{6EC9C8F8-3880-4D46-A0E4-AF00FD359627}" srcOrd="1" destOrd="0" parTransId="{D69A8E7E-64F2-443E-94D3-CEB159FCBDEE}" sibTransId="{8B6ACBFF-064A-4141-ADFE-0822C429C70E}"/>
    <dgm:cxn modelId="{245A3E77-2025-4533-8FCE-037BAAF4DBED}" srcId="{8E4F1352-112B-4BD0-8B66-CB21BF712CF9}" destId="{924326ED-6FDE-4947-9951-53E9DA39B75B}" srcOrd="0" destOrd="0" parTransId="{02F18486-9C4E-45B6-9376-C1A030E49ED5}" sibTransId="{29AE7755-D5EC-4ACA-A8E5-A52A1A7D57E8}"/>
    <dgm:cxn modelId="{95E76C72-BB4A-453E-9059-41C3A7C8BBD3}" type="presOf" srcId="{924326ED-6FDE-4947-9951-53E9DA39B75B}" destId="{15910964-3053-4471-A5F9-1D27FAE43E78}" srcOrd="0" destOrd="0" presId="urn:microsoft.com/office/officeart/2005/8/layout/hierarchy1"/>
    <dgm:cxn modelId="{3B00C6AA-123B-4A20-9B0B-5077D622D040}" type="presOf" srcId="{AD80DCC0-7EEA-47E8-B0B6-4CCBF0C3AE75}" destId="{706A8CBD-8D2F-4D09-A2F9-25FADE0F9AE1}" srcOrd="0" destOrd="0" presId="urn:microsoft.com/office/officeart/2005/8/layout/hierarchy1"/>
    <dgm:cxn modelId="{1D8F3109-5CB8-4FAA-B577-F9EC298747C2}" type="presOf" srcId="{D69A8E7E-64F2-443E-94D3-CEB159FCBDEE}" destId="{793503FF-A367-4A5D-968A-C109D26D41D0}" srcOrd="0" destOrd="0" presId="urn:microsoft.com/office/officeart/2005/8/layout/hierarchy1"/>
    <dgm:cxn modelId="{6E8335DB-375C-4EB3-9BE4-C8BE9A76BACD}" srcId="{6EC9C8F8-3880-4D46-A0E4-AF00FD359627}" destId="{9D883F0F-E8B7-4CF8-95DB-DC71F27FAE11}" srcOrd="0" destOrd="0" parTransId="{44B4F02A-BF30-4563-8435-FEE6BC3EE1E4}" sibTransId="{27C4D516-6584-489B-BBD9-284E6A8A30C0}"/>
    <dgm:cxn modelId="{19206220-6E6A-41A2-9DE4-C56A29BA6759}" srcId="{924326ED-6FDE-4947-9951-53E9DA39B75B}" destId="{C5FF6A69-2653-4A32-A716-513D7497EF30}" srcOrd="0" destOrd="0" parTransId="{AD80DCC0-7EEA-47E8-B0B6-4CCBF0C3AE75}" sibTransId="{4F0792A1-572F-45CF-BF6F-7E1DB9520DE4}"/>
    <dgm:cxn modelId="{562F10BD-301B-4C31-9A3D-1576C0F5BA3F}" type="presOf" srcId="{44B4F02A-BF30-4563-8435-FEE6BC3EE1E4}" destId="{0F773825-650D-4217-AB49-971C58ACF8A3}" srcOrd="0" destOrd="0" presId="urn:microsoft.com/office/officeart/2005/8/layout/hierarchy1"/>
    <dgm:cxn modelId="{749A89F5-A9BF-47FF-82F0-FE0E8C8C23FB}" type="presOf" srcId="{6EC9C8F8-3880-4D46-A0E4-AF00FD359627}" destId="{E151C08E-907F-4DA7-A9A3-C17B7D3D7FFC}" srcOrd="0" destOrd="0" presId="urn:microsoft.com/office/officeart/2005/8/layout/hierarchy1"/>
    <dgm:cxn modelId="{99123DD9-F5E1-4C21-944D-4383007E9C70}" srcId="{C5FF6A69-2653-4A32-A716-513D7497EF30}" destId="{317A09C8-2854-4756-B3F1-0FC5F1F19384}" srcOrd="1" destOrd="0" parTransId="{5DD05C8E-3DAA-4FA4-84DB-0CBABA140491}" sibTransId="{96A51A01-599C-442D-84EF-C6ABD1688212}"/>
    <dgm:cxn modelId="{F11EC488-F207-41A0-8275-2DF138A880B3}" type="presOf" srcId="{8E4F1352-112B-4BD0-8B66-CB21BF712CF9}" destId="{2F31D97E-5136-4767-B726-CDD9D497AC81}" srcOrd="0" destOrd="0" presId="urn:microsoft.com/office/officeart/2005/8/layout/hierarchy1"/>
    <dgm:cxn modelId="{C49A1375-6F86-4E58-BBF1-B9603ED5D0A1}" type="presOf" srcId="{317A09C8-2854-4756-B3F1-0FC5F1F19384}" destId="{70A5DF36-6127-4AE9-BE52-A5D13D14ED23}" srcOrd="0" destOrd="0" presId="urn:microsoft.com/office/officeart/2005/8/layout/hierarchy1"/>
    <dgm:cxn modelId="{FE295C85-342A-4245-98D4-043555E547C9}" type="presOf" srcId="{9D883F0F-E8B7-4CF8-95DB-DC71F27FAE11}" destId="{CCD4FDAA-692B-43E9-B5AF-FE7836E676DC}" srcOrd="0" destOrd="0" presId="urn:microsoft.com/office/officeart/2005/8/layout/hierarchy1"/>
    <dgm:cxn modelId="{1E4D519A-DC54-4EB6-8C7A-4227C409462C}" type="presOf" srcId="{5DD05C8E-3DAA-4FA4-84DB-0CBABA140491}" destId="{C2000161-D8B9-4ABF-9596-8759B48BEE0A}" srcOrd="0" destOrd="0" presId="urn:microsoft.com/office/officeart/2005/8/layout/hierarchy1"/>
    <dgm:cxn modelId="{14D4513D-207E-4E13-AB42-E7923F78BAA6}" type="presParOf" srcId="{2F31D97E-5136-4767-B726-CDD9D497AC81}" destId="{1C2B509D-B8EB-4A85-A172-BCA7E11363F4}" srcOrd="0" destOrd="0" presId="urn:microsoft.com/office/officeart/2005/8/layout/hierarchy1"/>
    <dgm:cxn modelId="{C5E725E0-1E74-4720-A8B8-8A1B6CE2D3C5}" type="presParOf" srcId="{1C2B509D-B8EB-4A85-A172-BCA7E11363F4}" destId="{82FA4E3B-9E66-453A-9F21-1A8F1F351972}" srcOrd="0" destOrd="0" presId="urn:microsoft.com/office/officeart/2005/8/layout/hierarchy1"/>
    <dgm:cxn modelId="{364F316D-82A8-4F88-ADF7-4A3CFDB27906}" type="presParOf" srcId="{82FA4E3B-9E66-453A-9F21-1A8F1F351972}" destId="{C9CBADC7-56F5-4F00-930C-5C4912CE0B63}" srcOrd="0" destOrd="0" presId="urn:microsoft.com/office/officeart/2005/8/layout/hierarchy1"/>
    <dgm:cxn modelId="{BE192DE5-2A54-4FD8-BE60-F18940E259C3}" type="presParOf" srcId="{82FA4E3B-9E66-453A-9F21-1A8F1F351972}" destId="{15910964-3053-4471-A5F9-1D27FAE43E78}" srcOrd="1" destOrd="0" presId="urn:microsoft.com/office/officeart/2005/8/layout/hierarchy1"/>
    <dgm:cxn modelId="{672B4A97-B146-4CB8-A920-3F9107E3A07E}" type="presParOf" srcId="{1C2B509D-B8EB-4A85-A172-BCA7E11363F4}" destId="{67159AC6-E966-463E-9B59-8ECADBE9241E}" srcOrd="1" destOrd="0" presId="urn:microsoft.com/office/officeart/2005/8/layout/hierarchy1"/>
    <dgm:cxn modelId="{AA88E006-5573-49EA-BFD0-A24349B3AEB2}" type="presParOf" srcId="{67159AC6-E966-463E-9B59-8ECADBE9241E}" destId="{706A8CBD-8D2F-4D09-A2F9-25FADE0F9AE1}" srcOrd="0" destOrd="0" presId="urn:microsoft.com/office/officeart/2005/8/layout/hierarchy1"/>
    <dgm:cxn modelId="{4E5402C9-0C02-4EFE-85D2-4010E6516ED1}" type="presParOf" srcId="{67159AC6-E966-463E-9B59-8ECADBE9241E}" destId="{225D3A17-2CC1-4E96-95CC-0F135D27AF9B}" srcOrd="1" destOrd="0" presId="urn:microsoft.com/office/officeart/2005/8/layout/hierarchy1"/>
    <dgm:cxn modelId="{A03E1200-B5D6-4209-A096-6C83168FE149}" type="presParOf" srcId="{225D3A17-2CC1-4E96-95CC-0F135D27AF9B}" destId="{9E4EFB91-3E97-40AA-81C6-3CD43E9CBCAF}" srcOrd="0" destOrd="0" presId="urn:microsoft.com/office/officeart/2005/8/layout/hierarchy1"/>
    <dgm:cxn modelId="{076EFD17-69F6-40B8-832A-72B9E1550EA8}" type="presParOf" srcId="{9E4EFB91-3E97-40AA-81C6-3CD43E9CBCAF}" destId="{9F9BB29E-23B0-4A1B-97B3-C69B79D1976C}" srcOrd="0" destOrd="0" presId="urn:microsoft.com/office/officeart/2005/8/layout/hierarchy1"/>
    <dgm:cxn modelId="{C2F4241C-FF67-42D2-AF07-7FD372B551D3}" type="presParOf" srcId="{9E4EFB91-3E97-40AA-81C6-3CD43E9CBCAF}" destId="{44BAA9FC-66AA-4D70-BBD1-F18AF7DB676B}" srcOrd="1" destOrd="0" presId="urn:microsoft.com/office/officeart/2005/8/layout/hierarchy1"/>
    <dgm:cxn modelId="{475D3A57-B816-43CF-A07C-CEEC12FE9714}" type="presParOf" srcId="{225D3A17-2CC1-4E96-95CC-0F135D27AF9B}" destId="{8E3A228E-6299-4F82-BA40-2C2452F3BBF5}" srcOrd="1" destOrd="0" presId="urn:microsoft.com/office/officeart/2005/8/layout/hierarchy1"/>
    <dgm:cxn modelId="{9422D094-E8B4-4D88-BF7F-2B1D59786FBD}" type="presParOf" srcId="{8E3A228E-6299-4F82-BA40-2C2452F3BBF5}" destId="{C59E8868-A4EC-449B-ADEF-980630FE4A5B}" srcOrd="0" destOrd="0" presId="urn:microsoft.com/office/officeart/2005/8/layout/hierarchy1"/>
    <dgm:cxn modelId="{291448D5-FFCE-4692-8A7C-A3EDBF92A584}" type="presParOf" srcId="{8E3A228E-6299-4F82-BA40-2C2452F3BBF5}" destId="{9865027B-59AB-4338-B683-602E733EEA96}" srcOrd="1" destOrd="0" presId="urn:microsoft.com/office/officeart/2005/8/layout/hierarchy1"/>
    <dgm:cxn modelId="{713F31BE-FF10-4B2A-986D-72B229C16283}" type="presParOf" srcId="{9865027B-59AB-4338-B683-602E733EEA96}" destId="{9BE09588-DC71-43CB-A8DE-2C17A6AE69B1}" srcOrd="0" destOrd="0" presId="urn:microsoft.com/office/officeart/2005/8/layout/hierarchy1"/>
    <dgm:cxn modelId="{CC5F9A61-8E2D-4CA4-85AB-0723A4622DB6}" type="presParOf" srcId="{9BE09588-DC71-43CB-A8DE-2C17A6AE69B1}" destId="{49997845-CFEF-4884-A892-BEB15B149893}" srcOrd="0" destOrd="0" presId="urn:microsoft.com/office/officeart/2005/8/layout/hierarchy1"/>
    <dgm:cxn modelId="{3B815796-4E11-4E9A-9EFC-8945760E1BFE}" type="presParOf" srcId="{9BE09588-DC71-43CB-A8DE-2C17A6AE69B1}" destId="{8AFDB116-394F-4B16-8E77-03EA7F879EA8}" srcOrd="1" destOrd="0" presId="urn:microsoft.com/office/officeart/2005/8/layout/hierarchy1"/>
    <dgm:cxn modelId="{90F5BA5E-3FCB-4D55-B4EE-A9C1E57BA84A}" type="presParOf" srcId="{9865027B-59AB-4338-B683-602E733EEA96}" destId="{052708C7-B71B-4CFF-A8A1-B124F7819319}" srcOrd="1" destOrd="0" presId="urn:microsoft.com/office/officeart/2005/8/layout/hierarchy1"/>
    <dgm:cxn modelId="{F81CDE8E-F873-45B6-AFD1-2FD3B38FE473}" type="presParOf" srcId="{8E3A228E-6299-4F82-BA40-2C2452F3BBF5}" destId="{C2000161-D8B9-4ABF-9596-8759B48BEE0A}" srcOrd="2" destOrd="0" presId="urn:microsoft.com/office/officeart/2005/8/layout/hierarchy1"/>
    <dgm:cxn modelId="{4E50A650-5E97-4FD8-B428-5A74477F53B4}" type="presParOf" srcId="{8E3A228E-6299-4F82-BA40-2C2452F3BBF5}" destId="{9F846AF1-3A56-4804-8265-DAB1C8DBE84A}" srcOrd="3" destOrd="0" presId="urn:microsoft.com/office/officeart/2005/8/layout/hierarchy1"/>
    <dgm:cxn modelId="{8E94526D-321C-4284-A5D5-49EE8785189C}" type="presParOf" srcId="{9F846AF1-3A56-4804-8265-DAB1C8DBE84A}" destId="{5CB75B9C-E2D0-4CDD-9A6A-1CF800D36A2E}" srcOrd="0" destOrd="0" presId="urn:microsoft.com/office/officeart/2005/8/layout/hierarchy1"/>
    <dgm:cxn modelId="{D3483273-5230-47A0-AB2B-50B14BF5EA25}" type="presParOf" srcId="{5CB75B9C-E2D0-4CDD-9A6A-1CF800D36A2E}" destId="{F07F29A0-6F74-4A5A-9B91-5723BA8F9930}" srcOrd="0" destOrd="0" presId="urn:microsoft.com/office/officeart/2005/8/layout/hierarchy1"/>
    <dgm:cxn modelId="{94213CA8-F0F0-44B0-A7ED-6CF4BE8B5803}" type="presParOf" srcId="{5CB75B9C-E2D0-4CDD-9A6A-1CF800D36A2E}" destId="{70A5DF36-6127-4AE9-BE52-A5D13D14ED23}" srcOrd="1" destOrd="0" presId="urn:microsoft.com/office/officeart/2005/8/layout/hierarchy1"/>
    <dgm:cxn modelId="{A21E89F1-8863-4553-9271-6FEA5ECE558D}" type="presParOf" srcId="{9F846AF1-3A56-4804-8265-DAB1C8DBE84A}" destId="{561B28AC-44C8-4F60-8BAA-C6551CBA63AF}" srcOrd="1" destOrd="0" presId="urn:microsoft.com/office/officeart/2005/8/layout/hierarchy1"/>
    <dgm:cxn modelId="{CDF7A16D-A21C-46AB-9993-5F955B0E5295}" type="presParOf" srcId="{67159AC6-E966-463E-9B59-8ECADBE9241E}" destId="{793503FF-A367-4A5D-968A-C109D26D41D0}" srcOrd="2" destOrd="0" presId="urn:microsoft.com/office/officeart/2005/8/layout/hierarchy1"/>
    <dgm:cxn modelId="{19B76766-3568-47B0-B6DB-555712F63B45}" type="presParOf" srcId="{67159AC6-E966-463E-9B59-8ECADBE9241E}" destId="{5239B755-DAFF-4BD8-BDCB-C9D2FF086325}" srcOrd="3" destOrd="0" presId="urn:microsoft.com/office/officeart/2005/8/layout/hierarchy1"/>
    <dgm:cxn modelId="{EE8A6FFB-3478-48AB-A351-AA778A15E234}" type="presParOf" srcId="{5239B755-DAFF-4BD8-BDCB-C9D2FF086325}" destId="{F635B1B7-B055-47F8-806B-936CFDDBCEDC}" srcOrd="0" destOrd="0" presId="urn:microsoft.com/office/officeart/2005/8/layout/hierarchy1"/>
    <dgm:cxn modelId="{055AACE8-5ED7-46EC-9CB1-8FE0CDC70DB5}" type="presParOf" srcId="{F635B1B7-B055-47F8-806B-936CFDDBCEDC}" destId="{57C51364-6DF5-4047-BC47-29CF923E6A1B}" srcOrd="0" destOrd="0" presId="urn:microsoft.com/office/officeart/2005/8/layout/hierarchy1"/>
    <dgm:cxn modelId="{B1EA2AD4-8AA8-4571-AB63-BAAAC5B01D3F}" type="presParOf" srcId="{F635B1B7-B055-47F8-806B-936CFDDBCEDC}" destId="{E151C08E-907F-4DA7-A9A3-C17B7D3D7FFC}" srcOrd="1" destOrd="0" presId="urn:microsoft.com/office/officeart/2005/8/layout/hierarchy1"/>
    <dgm:cxn modelId="{F49A379E-D792-4E0B-BCCB-DD099E69543E}" type="presParOf" srcId="{5239B755-DAFF-4BD8-BDCB-C9D2FF086325}" destId="{63ECA554-79DC-4F41-AB6B-A7C9EB91D161}" srcOrd="1" destOrd="0" presId="urn:microsoft.com/office/officeart/2005/8/layout/hierarchy1"/>
    <dgm:cxn modelId="{38BDD314-9E52-4F53-8D50-CA13D932C6FC}" type="presParOf" srcId="{63ECA554-79DC-4F41-AB6B-A7C9EB91D161}" destId="{0F773825-650D-4217-AB49-971C58ACF8A3}" srcOrd="0" destOrd="0" presId="urn:microsoft.com/office/officeart/2005/8/layout/hierarchy1"/>
    <dgm:cxn modelId="{868012A6-0E9E-4616-AE9B-3BA529AAC282}" type="presParOf" srcId="{63ECA554-79DC-4F41-AB6B-A7C9EB91D161}" destId="{76E38919-68BC-4300-9F50-C9B05BCA1682}" srcOrd="1" destOrd="0" presId="urn:microsoft.com/office/officeart/2005/8/layout/hierarchy1"/>
    <dgm:cxn modelId="{86FDC64A-C720-48F3-9366-0BF5F1E1AFBF}" type="presParOf" srcId="{76E38919-68BC-4300-9F50-C9B05BCA1682}" destId="{E6A77FB5-D07E-488D-91AF-75179A990D47}" srcOrd="0" destOrd="0" presId="urn:microsoft.com/office/officeart/2005/8/layout/hierarchy1"/>
    <dgm:cxn modelId="{BC5E86DB-A29E-4504-AAEF-61C17D636EBC}" type="presParOf" srcId="{E6A77FB5-D07E-488D-91AF-75179A990D47}" destId="{A39E548B-6FE8-4AC2-9B85-9C28EEFAC07F}" srcOrd="0" destOrd="0" presId="urn:microsoft.com/office/officeart/2005/8/layout/hierarchy1"/>
    <dgm:cxn modelId="{46118C82-EAD0-4020-8080-3D224BFA9600}" type="presParOf" srcId="{E6A77FB5-D07E-488D-91AF-75179A990D47}" destId="{CCD4FDAA-692B-43E9-B5AF-FE7836E676DC}" srcOrd="1" destOrd="0" presId="urn:microsoft.com/office/officeart/2005/8/layout/hierarchy1"/>
    <dgm:cxn modelId="{D3EE1217-5573-4C0C-8E96-05A7FB5D5806}" type="presParOf" srcId="{76E38919-68BC-4300-9F50-C9B05BCA1682}" destId="{624BA9F8-2CA5-429B-ADA4-E7302FE8163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E8122F-9BE5-458D-9A4F-3C5D31C30778}" type="doc">
      <dgm:prSet loTypeId="urn:microsoft.com/office/officeart/2005/8/layout/vList4#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DC3290-477F-471E-8D9E-BC7E862BB42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Creating Enabling Environment</a:t>
          </a:r>
          <a:endParaRPr lang="en-US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9AAD07D-AF12-46CD-B578-3D3CAA9C417B}" type="parTrans" cxnId="{F5766BDB-8C55-4345-8965-37D9ACE302C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BAB9245-27EE-410C-9C6E-57F1ED5385B0}" type="sibTrans" cxnId="{F5766BDB-8C55-4345-8965-37D9ACE302C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70DD4FF-E09B-4863-A49A-1C93BC66B50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Infrastructural Development</a:t>
          </a:r>
          <a:endParaRPr lang="en-US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2AD5313-3F7B-4E49-BD26-56CE2B8CFC92}" type="parTrans" cxnId="{E42A7100-CCC1-4111-AC4A-537F1A8BD82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8407FDC-3FFD-4203-9067-77608531288C}" type="sibTrans" cxnId="{E42A7100-CCC1-4111-AC4A-537F1A8BD82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96A17B1-1C5B-417C-BB84-D6FF43FF34F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Backward Linkage</a:t>
          </a:r>
          <a:endParaRPr lang="en-US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66DDD50-0F32-405C-8DB8-C1CF38DECFD7}" type="parTrans" cxnId="{489C0074-DE45-49AD-9CF2-A1AE68577DB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86BAE13A-B851-40FB-935E-D54553FDEC65}" type="sibTrans" cxnId="{489C0074-DE45-49AD-9CF2-A1AE68577DBD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6DDC906A-423F-4192-B561-064F1B7D1D43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Special Provision</a:t>
          </a:r>
          <a:endParaRPr lang="en-US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1CD875F-0A22-4394-B604-FD857D4F88D4}" type="parTrans" cxnId="{D49A5F14-01BC-4B1E-96A7-3FBF02B5728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D0EF962-1025-4E86-A27E-2A9CCF92C659}" type="sibTrans" cxnId="{D49A5F14-01BC-4B1E-96A7-3FBF02B5728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4B2CCC8-4396-4CC0-BC70-209BB7009EA1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Forward Linkage</a:t>
          </a:r>
          <a:endParaRPr lang="en-US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2233C5C-4785-4498-9F15-F061347D156B}" type="parTrans" cxnId="{0FF37684-9E55-407F-9126-593ACCE4FDF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5B50E376-9DF6-44DA-BA03-D1D14DC93DA3}" type="sibTrans" cxnId="{0FF37684-9E55-407F-9126-593ACCE4FDF4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9BC2A4E-5F67-4BC8-A0BE-A3F58D3968C8}" type="pres">
      <dgm:prSet presAssocID="{52E8122F-9BE5-458D-9A4F-3C5D31C3077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F16BE4-398E-452B-9DDB-CB0FFA8DE1B0}" type="pres">
      <dgm:prSet presAssocID="{79DC3290-477F-471E-8D9E-BC7E862BB42B}" presName="comp" presStyleCnt="0"/>
      <dgm:spPr/>
      <dgm:t>
        <a:bodyPr/>
        <a:lstStyle/>
        <a:p>
          <a:endParaRPr lang="en-US"/>
        </a:p>
      </dgm:t>
    </dgm:pt>
    <dgm:pt modelId="{5EDDF72C-D3B9-41B5-AF22-B979682A7BD1}" type="pres">
      <dgm:prSet presAssocID="{79DC3290-477F-471E-8D9E-BC7E862BB42B}" presName="box" presStyleLbl="node1" presStyleIdx="0" presStyleCnt="5"/>
      <dgm:spPr/>
      <dgm:t>
        <a:bodyPr/>
        <a:lstStyle/>
        <a:p>
          <a:endParaRPr lang="en-US"/>
        </a:p>
      </dgm:t>
    </dgm:pt>
    <dgm:pt modelId="{BE6C620E-9019-4420-852B-F2727956782D}" type="pres">
      <dgm:prSet presAssocID="{79DC3290-477F-471E-8D9E-BC7E862BB42B}" presName="img" presStyleLbl="fgImgPlace1" presStyleIdx="0" presStyleCnt="5" custScaleY="1660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CBA90C3-D38F-4BD4-BAEA-5C144C360F07}" type="pres">
      <dgm:prSet presAssocID="{79DC3290-477F-471E-8D9E-BC7E862BB42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256F8-02E5-4FE7-83B4-C6B144963E59}" type="pres">
      <dgm:prSet presAssocID="{ABAB9245-27EE-410C-9C6E-57F1ED5385B0}" presName="spacer" presStyleCnt="0"/>
      <dgm:spPr/>
      <dgm:t>
        <a:bodyPr/>
        <a:lstStyle/>
        <a:p>
          <a:endParaRPr lang="en-US"/>
        </a:p>
      </dgm:t>
    </dgm:pt>
    <dgm:pt modelId="{96C11D97-BEAC-4B68-913A-D515DA6D7340}" type="pres">
      <dgm:prSet presAssocID="{570DD4FF-E09B-4863-A49A-1C93BC66B506}" presName="comp" presStyleCnt="0"/>
      <dgm:spPr/>
      <dgm:t>
        <a:bodyPr/>
        <a:lstStyle/>
        <a:p>
          <a:endParaRPr lang="en-US"/>
        </a:p>
      </dgm:t>
    </dgm:pt>
    <dgm:pt modelId="{D44BC98B-5BB6-4EBE-ABEA-25BDF271C419}" type="pres">
      <dgm:prSet presAssocID="{570DD4FF-E09B-4863-A49A-1C93BC66B506}" presName="box" presStyleLbl="node1" presStyleIdx="1" presStyleCnt="5"/>
      <dgm:spPr/>
      <dgm:t>
        <a:bodyPr/>
        <a:lstStyle/>
        <a:p>
          <a:endParaRPr lang="en-US"/>
        </a:p>
      </dgm:t>
    </dgm:pt>
    <dgm:pt modelId="{73CA0BFE-38F0-402D-A30D-C623B65BA228}" type="pres">
      <dgm:prSet presAssocID="{570DD4FF-E09B-4863-A49A-1C93BC66B506}" presName="img" presStyleLbl="fgImgPlace1" presStyleIdx="1" presStyleCnt="5" custScaleY="182433" custLinFactNeighborX="-459" custLinFactNeighborY="92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05F32C2-53C0-4976-A341-EFE9BB5CD0D9}" type="pres">
      <dgm:prSet presAssocID="{570DD4FF-E09B-4863-A49A-1C93BC66B506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46716-A3D6-438F-AE20-8177EE0407A6}" type="pres">
      <dgm:prSet presAssocID="{D8407FDC-3FFD-4203-9067-77608531288C}" presName="spacer" presStyleCnt="0"/>
      <dgm:spPr/>
      <dgm:t>
        <a:bodyPr/>
        <a:lstStyle/>
        <a:p>
          <a:endParaRPr lang="en-US"/>
        </a:p>
      </dgm:t>
    </dgm:pt>
    <dgm:pt modelId="{9D70FAA3-1FCC-4FC0-A4FC-72CF490C5184}" type="pres">
      <dgm:prSet presAssocID="{396A17B1-1C5B-417C-BB84-D6FF43FF34F5}" presName="comp" presStyleCnt="0"/>
      <dgm:spPr/>
      <dgm:t>
        <a:bodyPr/>
        <a:lstStyle/>
        <a:p>
          <a:endParaRPr lang="en-US"/>
        </a:p>
      </dgm:t>
    </dgm:pt>
    <dgm:pt modelId="{33C30B85-2E01-426A-8C7F-724486029848}" type="pres">
      <dgm:prSet presAssocID="{396A17B1-1C5B-417C-BB84-D6FF43FF34F5}" presName="box" presStyleLbl="node1" presStyleIdx="2" presStyleCnt="5"/>
      <dgm:spPr/>
      <dgm:t>
        <a:bodyPr/>
        <a:lstStyle/>
        <a:p>
          <a:endParaRPr lang="en-US"/>
        </a:p>
      </dgm:t>
    </dgm:pt>
    <dgm:pt modelId="{A55F2359-8EAC-43E9-A862-C2AEFA4EE514}" type="pres">
      <dgm:prSet presAssocID="{396A17B1-1C5B-417C-BB84-D6FF43FF34F5}" presName="img" presStyleLbl="fgImgPlace1" presStyleIdx="2" presStyleCnt="5" custScaleY="21234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A000A84-1506-49C7-B9F0-5D51701E87D1}" type="pres">
      <dgm:prSet presAssocID="{396A17B1-1C5B-417C-BB84-D6FF43FF34F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32DDC-BCE1-45DD-905B-D0953AB4FDCE}" type="pres">
      <dgm:prSet presAssocID="{86BAE13A-B851-40FB-935E-D54553FDEC65}" presName="spacer" presStyleCnt="0"/>
      <dgm:spPr/>
      <dgm:t>
        <a:bodyPr/>
        <a:lstStyle/>
        <a:p>
          <a:endParaRPr lang="en-US"/>
        </a:p>
      </dgm:t>
    </dgm:pt>
    <dgm:pt modelId="{BC553284-F631-4DD8-A1F9-9B82C60A48AC}" type="pres">
      <dgm:prSet presAssocID="{D4B2CCC8-4396-4CC0-BC70-209BB7009EA1}" presName="comp" presStyleCnt="0"/>
      <dgm:spPr/>
      <dgm:t>
        <a:bodyPr/>
        <a:lstStyle/>
        <a:p>
          <a:endParaRPr lang="en-US"/>
        </a:p>
      </dgm:t>
    </dgm:pt>
    <dgm:pt modelId="{AAA99AEE-9456-4F5F-998D-E528156B7272}" type="pres">
      <dgm:prSet presAssocID="{D4B2CCC8-4396-4CC0-BC70-209BB7009EA1}" presName="box" presStyleLbl="node1" presStyleIdx="3" presStyleCnt="5"/>
      <dgm:spPr/>
      <dgm:t>
        <a:bodyPr/>
        <a:lstStyle/>
        <a:p>
          <a:endParaRPr lang="en-US"/>
        </a:p>
      </dgm:t>
    </dgm:pt>
    <dgm:pt modelId="{B075D93C-91A6-468F-88FB-2112888BD9D7}" type="pres">
      <dgm:prSet presAssocID="{D4B2CCC8-4396-4CC0-BC70-209BB7009EA1}" presName="img" presStyleLbl="fgImgPlace1" presStyleIdx="3" presStyleCnt="5" custScaleY="19325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9F3E5A3-801D-4463-BB67-3C776CA4AA20}" type="pres">
      <dgm:prSet presAssocID="{D4B2CCC8-4396-4CC0-BC70-209BB7009EA1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8B189-962D-4395-B1C7-F44AF269A772}" type="pres">
      <dgm:prSet presAssocID="{5B50E376-9DF6-44DA-BA03-D1D14DC93DA3}" presName="spacer" presStyleCnt="0"/>
      <dgm:spPr/>
      <dgm:t>
        <a:bodyPr/>
        <a:lstStyle/>
        <a:p>
          <a:endParaRPr lang="en-US"/>
        </a:p>
      </dgm:t>
    </dgm:pt>
    <dgm:pt modelId="{62343F1F-0A90-4C0F-B73D-4B806F2D76C0}" type="pres">
      <dgm:prSet presAssocID="{6DDC906A-423F-4192-B561-064F1B7D1D43}" presName="comp" presStyleCnt="0"/>
      <dgm:spPr/>
      <dgm:t>
        <a:bodyPr/>
        <a:lstStyle/>
        <a:p>
          <a:endParaRPr lang="en-US"/>
        </a:p>
      </dgm:t>
    </dgm:pt>
    <dgm:pt modelId="{E9C36CEA-9319-4493-A5DA-173D7305D79C}" type="pres">
      <dgm:prSet presAssocID="{6DDC906A-423F-4192-B561-064F1B7D1D43}" presName="box" presStyleLbl="node1" presStyleIdx="4" presStyleCnt="5"/>
      <dgm:spPr/>
      <dgm:t>
        <a:bodyPr/>
        <a:lstStyle/>
        <a:p>
          <a:endParaRPr lang="en-US"/>
        </a:p>
      </dgm:t>
    </dgm:pt>
    <dgm:pt modelId="{C90B8039-25F9-49AD-AD21-8EDC62FD9B67}" type="pres">
      <dgm:prSet presAssocID="{6DDC906A-423F-4192-B561-064F1B7D1D43}" presName="img" presStyleLbl="fgImgPlace1" presStyleIdx="4" presStyleCnt="5" custScaleY="20126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365AB60-0795-4CA7-BEBC-60064DC37CE7}" type="pres">
      <dgm:prSet presAssocID="{6DDC906A-423F-4192-B561-064F1B7D1D4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F1CE65-EEC0-402F-98B7-019514ECBA26}" type="presOf" srcId="{6DDC906A-423F-4192-B561-064F1B7D1D43}" destId="{8365AB60-0795-4CA7-BEBC-60064DC37CE7}" srcOrd="1" destOrd="0" presId="urn:microsoft.com/office/officeart/2005/8/layout/vList4#1"/>
    <dgm:cxn modelId="{3FAE44A5-CD73-42A6-84D5-BD3B485AB04A}" type="presOf" srcId="{6DDC906A-423F-4192-B561-064F1B7D1D43}" destId="{E9C36CEA-9319-4493-A5DA-173D7305D79C}" srcOrd="0" destOrd="0" presId="urn:microsoft.com/office/officeart/2005/8/layout/vList4#1"/>
    <dgm:cxn modelId="{0C03BC7A-4932-48C3-9CFD-93BF5C81B6C6}" type="presOf" srcId="{D4B2CCC8-4396-4CC0-BC70-209BB7009EA1}" destId="{29F3E5A3-801D-4463-BB67-3C776CA4AA20}" srcOrd="1" destOrd="0" presId="urn:microsoft.com/office/officeart/2005/8/layout/vList4#1"/>
    <dgm:cxn modelId="{D07F22F4-AC2E-49CE-931B-9C62BE047DF9}" type="presOf" srcId="{396A17B1-1C5B-417C-BB84-D6FF43FF34F5}" destId="{33C30B85-2E01-426A-8C7F-724486029848}" srcOrd="0" destOrd="0" presId="urn:microsoft.com/office/officeart/2005/8/layout/vList4#1"/>
    <dgm:cxn modelId="{E42A7100-CCC1-4111-AC4A-537F1A8BD824}" srcId="{52E8122F-9BE5-458D-9A4F-3C5D31C30778}" destId="{570DD4FF-E09B-4863-A49A-1C93BC66B506}" srcOrd="1" destOrd="0" parTransId="{12AD5313-3F7B-4E49-BD26-56CE2B8CFC92}" sibTransId="{D8407FDC-3FFD-4203-9067-77608531288C}"/>
    <dgm:cxn modelId="{25EA26E0-6415-42BD-A865-E6CF12D1B5FA}" type="presOf" srcId="{396A17B1-1C5B-417C-BB84-D6FF43FF34F5}" destId="{0A000A84-1506-49C7-B9F0-5D51701E87D1}" srcOrd="1" destOrd="0" presId="urn:microsoft.com/office/officeart/2005/8/layout/vList4#1"/>
    <dgm:cxn modelId="{1206ED08-ED5B-4567-9553-826289DDB0B7}" type="presOf" srcId="{570DD4FF-E09B-4863-A49A-1C93BC66B506}" destId="{405F32C2-53C0-4976-A341-EFE9BB5CD0D9}" srcOrd="1" destOrd="0" presId="urn:microsoft.com/office/officeart/2005/8/layout/vList4#1"/>
    <dgm:cxn modelId="{0FF37684-9E55-407F-9126-593ACCE4FDF4}" srcId="{52E8122F-9BE5-458D-9A4F-3C5D31C30778}" destId="{D4B2CCC8-4396-4CC0-BC70-209BB7009EA1}" srcOrd="3" destOrd="0" parTransId="{42233C5C-4785-4498-9F15-F061347D156B}" sibTransId="{5B50E376-9DF6-44DA-BA03-D1D14DC93DA3}"/>
    <dgm:cxn modelId="{5066E0E1-35B1-41D3-A857-5574FD14AA4C}" type="presOf" srcId="{79DC3290-477F-471E-8D9E-BC7E862BB42B}" destId="{1CBA90C3-D38F-4BD4-BAEA-5C144C360F07}" srcOrd="1" destOrd="0" presId="urn:microsoft.com/office/officeart/2005/8/layout/vList4#1"/>
    <dgm:cxn modelId="{90E0F0C3-C540-4E07-A630-F6E63E67D4C1}" type="presOf" srcId="{D4B2CCC8-4396-4CC0-BC70-209BB7009EA1}" destId="{AAA99AEE-9456-4F5F-998D-E528156B7272}" srcOrd="0" destOrd="0" presId="urn:microsoft.com/office/officeart/2005/8/layout/vList4#1"/>
    <dgm:cxn modelId="{A802123A-97C9-4B71-93C4-6A665F78E56C}" type="presOf" srcId="{52E8122F-9BE5-458D-9A4F-3C5D31C30778}" destId="{B9BC2A4E-5F67-4BC8-A0BE-A3F58D3968C8}" srcOrd="0" destOrd="0" presId="urn:microsoft.com/office/officeart/2005/8/layout/vList4#1"/>
    <dgm:cxn modelId="{F5766BDB-8C55-4345-8965-37D9ACE302CE}" srcId="{52E8122F-9BE5-458D-9A4F-3C5D31C30778}" destId="{79DC3290-477F-471E-8D9E-BC7E862BB42B}" srcOrd="0" destOrd="0" parTransId="{69AAD07D-AF12-46CD-B578-3D3CAA9C417B}" sibTransId="{ABAB9245-27EE-410C-9C6E-57F1ED5385B0}"/>
    <dgm:cxn modelId="{F6C4EBD7-948F-474C-BD09-EEDFA85AF0A2}" type="presOf" srcId="{570DD4FF-E09B-4863-A49A-1C93BC66B506}" destId="{D44BC98B-5BB6-4EBE-ABEA-25BDF271C419}" srcOrd="0" destOrd="0" presId="urn:microsoft.com/office/officeart/2005/8/layout/vList4#1"/>
    <dgm:cxn modelId="{473D7DAD-BF99-4CD9-B26B-FA480E0D66B7}" type="presOf" srcId="{79DC3290-477F-471E-8D9E-BC7E862BB42B}" destId="{5EDDF72C-D3B9-41B5-AF22-B979682A7BD1}" srcOrd="0" destOrd="0" presId="urn:microsoft.com/office/officeart/2005/8/layout/vList4#1"/>
    <dgm:cxn modelId="{489C0074-DE45-49AD-9CF2-A1AE68577DBD}" srcId="{52E8122F-9BE5-458D-9A4F-3C5D31C30778}" destId="{396A17B1-1C5B-417C-BB84-D6FF43FF34F5}" srcOrd="2" destOrd="0" parTransId="{366DDD50-0F32-405C-8DB8-C1CF38DECFD7}" sibTransId="{86BAE13A-B851-40FB-935E-D54553FDEC65}"/>
    <dgm:cxn modelId="{D49A5F14-01BC-4B1E-96A7-3FBF02B5728E}" srcId="{52E8122F-9BE5-458D-9A4F-3C5D31C30778}" destId="{6DDC906A-423F-4192-B561-064F1B7D1D43}" srcOrd="4" destOrd="0" parTransId="{21CD875F-0A22-4394-B604-FD857D4F88D4}" sibTransId="{5D0EF962-1025-4E86-A27E-2A9CCF92C659}"/>
    <dgm:cxn modelId="{6129F11B-17AB-468A-9045-3156DA7D8602}" type="presParOf" srcId="{B9BC2A4E-5F67-4BC8-A0BE-A3F58D3968C8}" destId="{85F16BE4-398E-452B-9DDB-CB0FFA8DE1B0}" srcOrd="0" destOrd="0" presId="urn:microsoft.com/office/officeart/2005/8/layout/vList4#1"/>
    <dgm:cxn modelId="{45087CB2-C9C8-4572-8908-461755BFE115}" type="presParOf" srcId="{85F16BE4-398E-452B-9DDB-CB0FFA8DE1B0}" destId="{5EDDF72C-D3B9-41B5-AF22-B979682A7BD1}" srcOrd="0" destOrd="0" presId="urn:microsoft.com/office/officeart/2005/8/layout/vList4#1"/>
    <dgm:cxn modelId="{3A73F9EB-AC51-417B-B315-73E9AAE85D62}" type="presParOf" srcId="{85F16BE4-398E-452B-9DDB-CB0FFA8DE1B0}" destId="{BE6C620E-9019-4420-852B-F2727956782D}" srcOrd="1" destOrd="0" presId="urn:microsoft.com/office/officeart/2005/8/layout/vList4#1"/>
    <dgm:cxn modelId="{399EC363-E609-4FF0-8E80-94135F5C9591}" type="presParOf" srcId="{85F16BE4-398E-452B-9DDB-CB0FFA8DE1B0}" destId="{1CBA90C3-D38F-4BD4-BAEA-5C144C360F07}" srcOrd="2" destOrd="0" presId="urn:microsoft.com/office/officeart/2005/8/layout/vList4#1"/>
    <dgm:cxn modelId="{870DF6D4-4F2F-4E2F-AC12-B273689C87A0}" type="presParOf" srcId="{B9BC2A4E-5F67-4BC8-A0BE-A3F58D3968C8}" destId="{39F256F8-02E5-4FE7-83B4-C6B144963E59}" srcOrd="1" destOrd="0" presId="urn:microsoft.com/office/officeart/2005/8/layout/vList4#1"/>
    <dgm:cxn modelId="{DC68BE44-D862-44CB-A854-FA4BD7FD9030}" type="presParOf" srcId="{B9BC2A4E-5F67-4BC8-A0BE-A3F58D3968C8}" destId="{96C11D97-BEAC-4B68-913A-D515DA6D7340}" srcOrd="2" destOrd="0" presId="urn:microsoft.com/office/officeart/2005/8/layout/vList4#1"/>
    <dgm:cxn modelId="{3583CB2C-2C1D-4033-9FFD-BD59D82B83F0}" type="presParOf" srcId="{96C11D97-BEAC-4B68-913A-D515DA6D7340}" destId="{D44BC98B-5BB6-4EBE-ABEA-25BDF271C419}" srcOrd="0" destOrd="0" presId="urn:microsoft.com/office/officeart/2005/8/layout/vList4#1"/>
    <dgm:cxn modelId="{01A996DA-E802-44DE-87C7-C281DACEE275}" type="presParOf" srcId="{96C11D97-BEAC-4B68-913A-D515DA6D7340}" destId="{73CA0BFE-38F0-402D-A30D-C623B65BA228}" srcOrd="1" destOrd="0" presId="urn:microsoft.com/office/officeart/2005/8/layout/vList4#1"/>
    <dgm:cxn modelId="{D8EDE6FC-DBFD-4A0A-811C-A01CB7944746}" type="presParOf" srcId="{96C11D97-BEAC-4B68-913A-D515DA6D7340}" destId="{405F32C2-53C0-4976-A341-EFE9BB5CD0D9}" srcOrd="2" destOrd="0" presId="urn:microsoft.com/office/officeart/2005/8/layout/vList4#1"/>
    <dgm:cxn modelId="{01AD8B6A-8F86-42C0-B14D-826C0CEFC946}" type="presParOf" srcId="{B9BC2A4E-5F67-4BC8-A0BE-A3F58D3968C8}" destId="{02246716-A3D6-438F-AE20-8177EE0407A6}" srcOrd="3" destOrd="0" presId="urn:microsoft.com/office/officeart/2005/8/layout/vList4#1"/>
    <dgm:cxn modelId="{985C53F6-BD6F-42E6-A98D-DD401D9EA206}" type="presParOf" srcId="{B9BC2A4E-5F67-4BC8-A0BE-A3F58D3968C8}" destId="{9D70FAA3-1FCC-4FC0-A4FC-72CF490C5184}" srcOrd="4" destOrd="0" presId="urn:microsoft.com/office/officeart/2005/8/layout/vList4#1"/>
    <dgm:cxn modelId="{91EC9007-0ADF-4E64-83BC-CEE365930D62}" type="presParOf" srcId="{9D70FAA3-1FCC-4FC0-A4FC-72CF490C5184}" destId="{33C30B85-2E01-426A-8C7F-724486029848}" srcOrd="0" destOrd="0" presId="urn:microsoft.com/office/officeart/2005/8/layout/vList4#1"/>
    <dgm:cxn modelId="{106963E0-270D-4C5A-88F6-D41256F93FD3}" type="presParOf" srcId="{9D70FAA3-1FCC-4FC0-A4FC-72CF490C5184}" destId="{A55F2359-8EAC-43E9-A862-C2AEFA4EE514}" srcOrd="1" destOrd="0" presId="urn:microsoft.com/office/officeart/2005/8/layout/vList4#1"/>
    <dgm:cxn modelId="{89EE718C-C8D0-487E-8C82-520C3635AF74}" type="presParOf" srcId="{9D70FAA3-1FCC-4FC0-A4FC-72CF490C5184}" destId="{0A000A84-1506-49C7-B9F0-5D51701E87D1}" srcOrd="2" destOrd="0" presId="urn:microsoft.com/office/officeart/2005/8/layout/vList4#1"/>
    <dgm:cxn modelId="{BFAD690B-3230-4AA5-8D66-7417EE5833ED}" type="presParOf" srcId="{B9BC2A4E-5F67-4BC8-A0BE-A3F58D3968C8}" destId="{85032DDC-BCE1-45DD-905B-D0953AB4FDCE}" srcOrd="5" destOrd="0" presId="urn:microsoft.com/office/officeart/2005/8/layout/vList4#1"/>
    <dgm:cxn modelId="{98384FE5-6D3F-4B58-B6FC-C45202D5F874}" type="presParOf" srcId="{B9BC2A4E-5F67-4BC8-A0BE-A3F58D3968C8}" destId="{BC553284-F631-4DD8-A1F9-9B82C60A48AC}" srcOrd="6" destOrd="0" presId="urn:microsoft.com/office/officeart/2005/8/layout/vList4#1"/>
    <dgm:cxn modelId="{05A44989-1D8C-4B88-9D08-BCB68CA7665C}" type="presParOf" srcId="{BC553284-F631-4DD8-A1F9-9B82C60A48AC}" destId="{AAA99AEE-9456-4F5F-998D-E528156B7272}" srcOrd="0" destOrd="0" presId="urn:microsoft.com/office/officeart/2005/8/layout/vList4#1"/>
    <dgm:cxn modelId="{A4BABD3D-98FF-46C4-941C-DB3C21A5611D}" type="presParOf" srcId="{BC553284-F631-4DD8-A1F9-9B82C60A48AC}" destId="{B075D93C-91A6-468F-88FB-2112888BD9D7}" srcOrd="1" destOrd="0" presId="urn:microsoft.com/office/officeart/2005/8/layout/vList4#1"/>
    <dgm:cxn modelId="{59FA464B-398B-4BFD-B485-45117A9836E4}" type="presParOf" srcId="{BC553284-F631-4DD8-A1F9-9B82C60A48AC}" destId="{29F3E5A3-801D-4463-BB67-3C776CA4AA20}" srcOrd="2" destOrd="0" presId="urn:microsoft.com/office/officeart/2005/8/layout/vList4#1"/>
    <dgm:cxn modelId="{350637B1-38C8-47BB-816F-CB023A526C9A}" type="presParOf" srcId="{B9BC2A4E-5F67-4BC8-A0BE-A3F58D3968C8}" destId="{F8F8B189-962D-4395-B1C7-F44AF269A772}" srcOrd="7" destOrd="0" presId="urn:microsoft.com/office/officeart/2005/8/layout/vList4#1"/>
    <dgm:cxn modelId="{0920EB71-899F-4F0B-8FF2-BFC37AFD86E2}" type="presParOf" srcId="{B9BC2A4E-5F67-4BC8-A0BE-A3F58D3968C8}" destId="{62343F1F-0A90-4C0F-B73D-4B806F2D76C0}" srcOrd="8" destOrd="0" presId="urn:microsoft.com/office/officeart/2005/8/layout/vList4#1"/>
    <dgm:cxn modelId="{8E2FBDEF-B651-4FE2-85FF-1E8C48E98D3C}" type="presParOf" srcId="{62343F1F-0A90-4C0F-B73D-4B806F2D76C0}" destId="{E9C36CEA-9319-4493-A5DA-173D7305D79C}" srcOrd="0" destOrd="0" presId="urn:microsoft.com/office/officeart/2005/8/layout/vList4#1"/>
    <dgm:cxn modelId="{9B7BC41F-9F8F-42E8-9382-E6D834DBBFE9}" type="presParOf" srcId="{62343F1F-0A90-4C0F-B73D-4B806F2D76C0}" destId="{C90B8039-25F9-49AD-AD21-8EDC62FD9B67}" srcOrd="1" destOrd="0" presId="urn:microsoft.com/office/officeart/2005/8/layout/vList4#1"/>
    <dgm:cxn modelId="{41B916F2-66BC-475F-9D1F-F363D1C278AD}" type="presParOf" srcId="{62343F1F-0A90-4C0F-B73D-4B806F2D76C0}" destId="{8365AB60-0795-4CA7-BEBC-60064DC37CE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3D3237-ED75-4F05-B4B7-B9EDEB1FCBAE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096D7F6-0B2A-4352-9323-E92253DCD6BD}">
      <dgm:prSet phldrT="[Text]" custT="1"/>
      <dgm:spPr/>
      <dgm:t>
        <a:bodyPr/>
        <a:lstStyle/>
        <a:p>
          <a:pPr algn="l"/>
          <a:r>
            <a:rPr lang="en-US" sz="2400" b="1" dirty="0" smtClean="0">
              <a:latin typeface="Arial" pitchFamily="34" charset="0"/>
              <a:cs typeface="Arial" pitchFamily="34" charset="0"/>
            </a:rPr>
            <a:t>Fiscal Initiatives (Rationalization of Tax Structure)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7604F51B-758E-419E-BC49-062ADA33376F}" type="parTrans" cxnId="{D3E8C702-21D5-4694-88EB-937D32A4F01D}">
      <dgm:prSet/>
      <dgm:spPr/>
      <dgm:t>
        <a:bodyPr/>
        <a:lstStyle/>
        <a:p>
          <a:pPr algn="l"/>
          <a:endParaRPr lang="en-US" b="0">
            <a:latin typeface="Times New Roman" pitchFamily="18" charset="0"/>
            <a:cs typeface="Times New Roman" pitchFamily="18" charset="0"/>
          </a:endParaRPr>
        </a:p>
      </dgm:t>
    </dgm:pt>
    <dgm:pt modelId="{CAE809B3-6CE1-414C-A97E-10D9D5347440}" type="sibTrans" cxnId="{D3E8C702-21D5-4694-88EB-937D32A4F01D}">
      <dgm:prSet/>
      <dgm:spPr/>
      <dgm:t>
        <a:bodyPr/>
        <a:lstStyle/>
        <a:p>
          <a:pPr algn="l"/>
          <a:endParaRPr lang="en-US" b="0">
            <a:latin typeface="Times New Roman" pitchFamily="18" charset="0"/>
            <a:cs typeface="Times New Roman" pitchFamily="18" charset="0"/>
          </a:endParaRPr>
        </a:p>
      </dgm:t>
    </dgm:pt>
    <dgm:pt modelId="{1678BDCB-5E06-454C-83A8-B03318F0FA7A}">
      <dgm:prSet phldrT="[Text]" custT="1"/>
      <dgm:spPr/>
      <dgm:t>
        <a:bodyPr/>
        <a:lstStyle/>
        <a:p>
          <a:pPr algn="l"/>
          <a:r>
            <a:rPr lang="en-US" sz="2400" b="1" dirty="0" smtClean="0">
              <a:latin typeface="Arial" pitchFamily="34" charset="0"/>
              <a:cs typeface="Arial" pitchFamily="34" charset="0"/>
            </a:rPr>
            <a:t>Harmonization &amp; Simplification of Food Laws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F8A03894-85E3-4201-8B65-1EC015A11B99}" type="parTrans" cxnId="{25D38B9F-CF1F-4748-9DA4-450B2AB01346}">
      <dgm:prSet/>
      <dgm:spPr/>
      <dgm:t>
        <a:bodyPr/>
        <a:lstStyle/>
        <a:p>
          <a:pPr algn="l"/>
          <a:endParaRPr lang="en-US" b="0">
            <a:latin typeface="Times New Roman" pitchFamily="18" charset="0"/>
            <a:cs typeface="Times New Roman" pitchFamily="18" charset="0"/>
          </a:endParaRPr>
        </a:p>
      </dgm:t>
    </dgm:pt>
    <dgm:pt modelId="{6B3931FE-67EE-4BB6-8450-4C333CB09F6A}" type="sibTrans" cxnId="{25D38B9F-CF1F-4748-9DA4-450B2AB01346}">
      <dgm:prSet/>
      <dgm:spPr/>
      <dgm:t>
        <a:bodyPr/>
        <a:lstStyle/>
        <a:p>
          <a:pPr algn="l"/>
          <a:endParaRPr lang="en-US" b="0">
            <a:latin typeface="Times New Roman" pitchFamily="18" charset="0"/>
            <a:cs typeface="Times New Roman" pitchFamily="18" charset="0"/>
          </a:endParaRPr>
        </a:p>
      </dgm:t>
    </dgm:pt>
    <dgm:pt modelId="{12C36FEB-672D-4229-AA6E-903EC01ECDCD}">
      <dgm:prSet custT="1"/>
      <dgm:spPr/>
      <dgm:t>
        <a:bodyPr/>
        <a:lstStyle/>
        <a:p>
          <a:r>
            <a:rPr lang="en-US" sz="2400" b="1" dirty="0" smtClean="0">
              <a:latin typeface="Arial" pitchFamily="34" charset="0"/>
              <a:cs typeface="Arial" pitchFamily="34" charset="0"/>
            </a:rPr>
            <a:t>Investment Promotion (Foreign and Domestic)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224BAEB1-0F30-4B99-A03C-C798458BAA25}" type="parTrans" cxnId="{5F2A205F-993D-41FB-A2FB-C749E6EBE2D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E4D79CA-7705-4260-932A-2A63C1040BBD}" type="sibTrans" cxnId="{5F2A205F-993D-41FB-A2FB-C749E6EBE2D9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FE8498E-1AEF-4D6B-B973-E32AC1256366}">
      <dgm:prSet phldrT="[Text]" custT="1"/>
      <dgm:spPr/>
      <dgm:t>
        <a:bodyPr/>
        <a:lstStyle/>
        <a:p>
          <a:pPr algn="l"/>
          <a:r>
            <a:rPr lang="en-US" sz="2400" b="1" dirty="0" smtClean="0">
              <a:latin typeface="Arial" pitchFamily="34" charset="0"/>
              <a:cs typeface="Arial" pitchFamily="34" charset="0"/>
            </a:rPr>
            <a:t>Market Creation for Processed Food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00E4F84C-F9DD-41EB-8673-BC74D1F6EEBC}" type="sibTrans" cxnId="{C8CA05E4-6BBF-4970-88DE-027D98F62845}">
      <dgm:prSet/>
      <dgm:spPr/>
      <dgm:t>
        <a:bodyPr/>
        <a:lstStyle/>
        <a:p>
          <a:pPr algn="l"/>
          <a:endParaRPr lang="en-US" b="0">
            <a:latin typeface="Times New Roman" pitchFamily="18" charset="0"/>
            <a:cs typeface="Times New Roman" pitchFamily="18" charset="0"/>
          </a:endParaRPr>
        </a:p>
      </dgm:t>
    </dgm:pt>
    <dgm:pt modelId="{DE0516B8-391B-4C4D-8B92-E1D482EACC76}" type="parTrans" cxnId="{C8CA05E4-6BBF-4970-88DE-027D98F62845}">
      <dgm:prSet/>
      <dgm:spPr/>
      <dgm:t>
        <a:bodyPr/>
        <a:lstStyle/>
        <a:p>
          <a:pPr algn="l"/>
          <a:endParaRPr lang="en-US" b="0">
            <a:latin typeface="Times New Roman" pitchFamily="18" charset="0"/>
            <a:cs typeface="Times New Roman" pitchFamily="18" charset="0"/>
          </a:endParaRPr>
        </a:p>
      </dgm:t>
    </dgm:pt>
    <dgm:pt modelId="{8262410C-21E3-40C1-9228-914662AFCAA6}" type="pres">
      <dgm:prSet presAssocID="{1C3D3237-ED75-4F05-B4B7-B9EDEB1FCB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E688D5-3148-4D5B-86C6-569929B8254F}" type="pres">
      <dgm:prSet presAssocID="{C096D7F6-0B2A-4352-9323-E92253DCD6BD}" presName="parentLin" presStyleCnt="0"/>
      <dgm:spPr/>
      <dgm:t>
        <a:bodyPr/>
        <a:lstStyle/>
        <a:p>
          <a:endParaRPr lang="en-US"/>
        </a:p>
      </dgm:t>
    </dgm:pt>
    <dgm:pt modelId="{224929E7-4080-4BE5-AC1C-9DEAA2606A45}" type="pres">
      <dgm:prSet presAssocID="{C096D7F6-0B2A-4352-9323-E92253DCD6B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B1EDCC8-E3D6-487E-AF1E-4832907152B2}" type="pres">
      <dgm:prSet presAssocID="{C096D7F6-0B2A-4352-9323-E92253DCD6BD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940EB-DC31-4899-99D3-C481D7140675}" type="pres">
      <dgm:prSet presAssocID="{C096D7F6-0B2A-4352-9323-E92253DCD6BD}" presName="negativeSpace" presStyleCnt="0"/>
      <dgm:spPr/>
      <dgm:t>
        <a:bodyPr/>
        <a:lstStyle/>
        <a:p>
          <a:endParaRPr lang="en-US"/>
        </a:p>
      </dgm:t>
    </dgm:pt>
    <dgm:pt modelId="{68796A58-80AE-4973-BC7A-464D8966B723}" type="pres">
      <dgm:prSet presAssocID="{C096D7F6-0B2A-4352-9323-E92253DCD6B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405ED-1ABD-475C-8E8B-CFAC88FD5F4F}" type="pres">
      <dgm:prSet presAssocID="{CAE809B3-6CE1-414C-A97E-10D9D5347440}" presName="spaceBetweenRectangles" presStyleCnt="0"/>
      <dgm:spPr/>
      <dgm:t>
        <a:bodyPr/>
        <a:lstStyle/>
        <a:p>
          <a:endParaRPr lang="en-US"/>
        </a:p>
      </dgm:t>
    </dgm:pt>
    <dgm:pt modelId="{7E3AD8A1-456C-4A20-BFD0-9BA0D8DA8EA5}" type="pres">
      <dgm:prSet presAssocID="{1678BDCB-5E06-454C-83A8-B03318F0FA7A}" presName="parentLin" presStyleCnt="0"/>
      <dgm:spPr/>
      <dgm:t>
        <a:bodyPr/>
        <a:lstStyle/>
        <a:p>
          <a:endParaRPr lang="en-US"/>
        </a:p>
      </dgm:t>
    </dgm:pt>
    <dgm:pt modelId="{982C50FD-DCEB-4296-A374-B8986B4B2AAB}" type="pres">
      <dgm:prSet presAssocID="{1678BDCB-5E06-454C-83A8-B03318F0FA7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678837AB-E7DC-4F90-B22B-EB7F4638C140}" type="pres">
      <dgm:prSet presAssocID="{1678BDCB-5E06-454C-83A8-B03318F0FA7A}" presName="parentText" presStyleLbl="node1" presStyleIdx="1" presStyleCnt="4" custScaleX="142857" custLinFactNeighborY="31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BDEE5-7EAA-421C-A121-77CE4623791C}" type="pres">
      <dgm:prSet presAssocID="{1678BDCB-5E06-454C-83A8-B03318F0FA7A}" presName="negativeSpace" presStyleCnt="0"/>
      <dgm:spPr/>
      <dgm:t>
        <a:bodyPr/>
        <a:lstStyle/>
        <a:p>
          <a:endParaRPr lang="en-US"/>
        </a:p>
      </dgm:t>
    </dgm:pt>
    <dgm:pt modelId="{4DEC6848-613F-4E75-9BC1-80B0C5200B9C}" type="pres">
      <dgm:prSet presAssocID="{1678BDCB-5E06-454C-83A8-B03318F0FA7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DA0FE-90DC-4570-A436-B500AD0805DC}" type="pres">
      <dgm:prSet presAssocID="{6B3931FE-67EE-4BB6-8450-4C333CB09F6A}" presName="spaceBetweenRectangles" presStyleCnt="0"/>
      <dgm:spPr/>
      <dgm:t>
        <a:bodyPr/>
        <a:lstStyle/>
        <a:p>
          <a:endParaRPr lang="en-US"/>
        </a:p>
      </dgm:t>
    </dgm:pt>
    <dgm:pt modelId="{548EE72A-3450-4549-9C2F-C40FA8E82BA2}" type="pres">
      <dgm:prSet presAssocID="{AFE8498E-1AEF-4D6B-B973-E32AC1256366}" presName="parentLin" presStyleCnt="0"/>
      <dgm:spPr/>
      <dgm:t>
        <a:bodyPr/>
        <a:lstStyle/>
        <a:p>
          <a:endParaRPr lang="en-US"/>
        </a:p>
      </dgm:t>
    </dgm:pt>
    <dgm:pt modelId="{0075D87A-78C0-4D8A-9C6A-F4B349B6D862}" type="pres">
      <dgm:prSet presAssocID="{AFE8498E-1AEF-4D6B-B973-E32AC125636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85BDF97-A570-4FB5-B6D4-2C0329B307A0}" type="pres">
      <dgm:prSet presAssocID="{AFE8498E-1AEF-4D6B-B973-E32AC1256366}" presName="parentText" presStyleLbl="node1" presStyleIdx="2" presStyleCnt="4" custScaleX="1645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ADE54-316E-4C9D-A3D1-4286880AB6ED}" type="pres">
      <dgm:prSet presAssocID="{AFE8498E-1AEF-4D6B-B973-E32AC1256366}" presName="negativeSpace" presStyleCnt="0"/>
      <dgm:spPr/>
      <dgm:t>
        <a:bodyPr/>
        <a:lstStyle/>
        <a:p>
          <a:endParaRPr lang="en-US"/>
        </a:p>
      </dgm:t>
    </dgm:pt>
    <dgm:pt modelId="{A43E3F5B-F159-4E65-A19E-F24FDD51944C}" type="pres">
      <dgm:prSet presAssocID="{AFE8498E-1AEF-4D6B-B973-E32AC1256366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30218-4115-4ADC-BE9E-D70E563F2D77}" type="pres">
      <dgm:prSet presAssocID="{00E4F84C-F9DD-41EB-8673-BC74D1F6EEBC}" presName="spaceBetweenRectangles" presStyleCnt="0"/>
      <dgm:spPr/>
      <dgm:t>
        <a:bodyPr/>
        <a:lstStyle/>
        <a:p>
          <a:endParaRPr lang="en-US"/>
        </a:p>
      </dgm:t>
    </dgm:pt>
    <dgm:pt modelId="{16615C5D-DEF6-4A82-9CCD-43B7D60D0E9B}" type="pres">
      <dgm:prSet presAssocID="{12C36FEB-672D-4229-AA6E-903EC01ECDCD}" presName="parentLin" presStyleCnt="0"/>
      <dgm:spPr/>
      <dgm:t>
        <a:bodyPr/>
        <a:lstStyle/>
        <a:p>
          <a:endParaRPr lang="en-US"/>
        </a:p>
      </dgm:t>
    </dgm:pt>
    <dgm:pt modelId="{A54E7339-89CD-4298-82C7-C783D50A4508}" type="pres">
      <dgm:prSet presAssocID="{12C36FEB-672D-4229-AA6E-903EC01ECDC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0132C23-DF48-4B83-B94D-4014920355AF}" type="pres">
      <dgm:prSet presAssocID="{12C36FEB-672D-4229-AA6E-903EC01ECDCD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A324C-3461-4D3A-9CF2-7866166C8B72}" type="pres">
      <dgm:prSet presAssocID="{12C36FEB-672D-4229-AA6E-903EC01ECDCD}" presName="negativeSpace" presStyleCnt="0"/>
      <dgm:spPr/>
      <dgm:t>
        <a:bodyPr/>
        <a:lstStyle/>
        <a:p>
          <a:endParaRPr lang="en-US"/>
        </a:p>
      </dgm:t>
    </dgm:pt>
    <dgm:pt modelId="{496CCE9B-D91C-4954-BE66-5F85503B3798}" type="pres">
      <dgm:prSet presAssocID="{12C36FEB-672D-4229-AA6E-903EC01ECDC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21E153-021B-42A0-876B-4F4D96D8AFB7}" type="presOf" srcId="{C096D7F6-0B2A-4352-9323-E92253DCD6BD}" destId="{224929E7-4080-4BE5-AC1C-9DEAA2606A45}" srcOrd="0" destOrd="0" presId="urn:microsoft.com/office/officeart/2005/8/layout/list1"/>
    <dgm:cxn modelId="{1901B678-B29B-40D9-86B7-521476F21661}" type="presOf" srcId="{1678BDCB-5E06-454C-83A8-B03318F0FA7A}" destId="{678837AB-E7DC-4F90-B22B-EB7F4638C140}" srcOrd="1" destOrd="0" presId="urn:microsoft.com/office/officeart/2005/8/layout/list1"/>
    <dgm:cxn modelId="{9F9716A1-A7EE-40D0-99A6-D32E1A7B6EF0}" type="presOf" srcId="{AFE8498E-1AEF-4D6B-B973-E32AC1256366}" destId="{0075D87A-78C0-4D8A-9C6A-F4B349B6D862}" srcOrd="0" destOrd="0" presId="urn:microsoft.com/office/officeart/2005/8/layout/list1"/>
    <dgm:cxn modelId="{EBE01169-BB7A-4B4A-A905-A92B3FD2F88F}" type="presOf" srcId="{12C36FEB-672D-4229-AA6E-903EC01ECDCD}" destId="{F0132C23-DF48-4B83-B94D-4014920355AF}" srcOrd="1" destOrd="0" presId="urn:microsoft.com/office/officeart/2005/8/layout/list1"/>
    <dgm:cxn modelId="{DB75107F-7216-4EC2-AFE4-F6146FE39BA0}" type="presOf" srcId="{12C36FEB-672D-4229-AA6E-903EC01ECDCD}" destId="{A54E7339-89CD-4298-82C7-C783D50A4508}" srcOrd="0" destOrd="0" presId="urn:microsoft.com/office/officeart/2005/8/layout/list1"/>
    <dgm:cxn modelId="{C8CA05E4-6BBF-4970-88DE-027D98F62845}" srcId="{1C3D3237-ED75-4F05-B4B7-B9EDEB1FCBAE}" destId="{AFE8498E-1AEF-4D6B-B973-E32AC1256366}" srcOrd="2" destOrd="0" parTransId="{DE0516B8-391B-4C4D-8B92-E1D482EACC76}" sibTransId="{00E4F84C-F9DD-41EB-8673-BC74D1F6EEBC}"/>
    <dgm:cxn modelId="{AB19E074-7F01-49C4-AAD2-AB99B196C239}" type="presOf" srcId="{1678BDCB-5E06-454C-83A8-B03318F0FA7A}" destId="{982C50FD-DCEB-4296-A374-B8986B4B2AAB}" srcOrd="0" destOrd="0" presId="urn:microsoft.com/office/officeart/2005/8/layout/list1"/>
    <dgm:cxn modelId="{602A4BB2-AC49-40A0-BA2F-1DFFC1B59638}" type="presOf" srcId="{1C3D3237-ED75-4F05-B4B7-B9EDEB1FCBAE}" destId="{8262410C-21E3-40C1-9228-914662AFCAA6}" srcOrd="0" destOrd="0" presId="urn:microsoft.com/office/officeart/2005/8/layout/list1"/>
    <dgm:cxn modelId="{D3E8C702-21D5-4694-88EB-937D32A4F01D}" srcId="{1C3D3237-ED75-4F05-B4B7-B9EDEB1FCBAE}" destId="{C096D7F6-0B2A-4352-9323-E92253DCD6BD}" srcOrd="0" destOrd="0" parTransId="{7604F51B-758E-419E-BC49-062ADA33376F}" sibTransId="{CAE809B3-6CE1-414C-A97E-10D9D5347440}"/>
    <dgm:cxn modelId="{0D9A3B09-166E-4BDF-B861-F193B185EC6F}" type="presOf" srcId="{AFE8498E-1AEF-4D6B-B973-E32AC1256366}" destId="{D85BDF97-A570-4FB5-B6D4-2C0329B307A0}" srcOrd="1" destOrd="0" presId="urn:microsoft.com/office/officeart/2005/8/layout/list1"/>
    <dgm:cxn modelId="{A20764B3-2C8E-4455-8FA3-B8E74627256B}" type="presOf" srcId="{C096D7F6-0B2A-4352-9323-E92253DCD6BD}" destId="{4B1EDCC8-E3D6-487E-AF1E-4832907152B2}" srcOrd="1" destOrd="0" presId="urn:microsoft.com/office/officeart/2005/8/layout/list1"/>
    <dgm:cxn modelId="{5F2A205F-993D-41FB-A2FB-C749E6EBE2D9}" srcId="{1C3D3237-ED75-4F05-B4B7-B9EDEB1FCBAE}" destId="{12C36FEB-672D-4229-AA6E-903EC01ECDCD}" srcOrd="3" destOrd="0" parTransId="{224BAEB1-0F30-4B99-A03C-C798458BAA25}" sibTransId="{2E4D79CA-7705-4260-932A-2A63C1040BBD}"/>
    <dgm:cxn modelId="{25D38B9F-CF1F-4748-9DA4-450B2AB01346}" srcId="{1C3D3237-ED75-4F05-B4B7-B9EDEB1FCBAE}" destId="{1678BDCB-5E06-454C-83A8-B03318F0FA7A}" srcOrd="1" destOrd="0" parTransId="{F8A03894-85E3-4201-8B65-1EC015A11B99}" sibTransId="{6B3931FE-67EE-4BB6-8450-4C333CB09F6A}"/>
    <dgm:cxn modelId="{35FF5ACD-2E5F-484F-AAC9-5835119FE417}" type="presParOf" srcId="{8262410C-21E3-40C1-9228-914662AFCAA6}" destId="{2AE688D5-3148-4D5B-86C6-569929B8254F}" srcOrd="0" destOrd="0" presId="urn:microsoft.com/office/officeart/2005/8/layout/list1"/>
    <dgm:cxn modelId="{2A9EF98D-BB73-4D33-A2E1-B8AD332B8817}" type="presParOf" srcId="{2AE688D5-3148-4D5B-86C6-569929B8254F}" destId="{224929E7-4080-4BE5-AC1C-9DEAA2606A45}" srcOrd="0" destOrd="0" presId="urn:microsoft.com/office/officeart/2005/8/layout/list1"/>
    <dgm:cxn modelId="{F3A98BAC-856E-4EF5-93A1-5DF6D5681325}" type="presParOf" srcId="{2AE688D5-3148-4D5B-86C6-569929B8254F}" destId="{4B1EDCC8-E3D6-487E-AF1E-4832907152B2}" srcOrd="1" destOrd="0" presId="urn:microsoft.com/office/officeart/2005/8/layout/list1"/>
    <dgm:cxn modelId="{7369ECB9-A992-4F55-BE71-555CA3115685}" type="presParOf" srcId="{8262410C-21E3-40C1-9228-914662AFCAA6}" destId="{32B940EB-DC31-4899-99D3-C481D7140675}" srcOrd="1" destOrd="0" presId="urn:microsoft.com/office/officeart/2005/8/layout/list1"/>
    <dgm:cxn modelId="{77D743B6-6DFE-4289-88DF-05F8FD5C7A12}" type="presParOf" srcId="{8262410C-21E3-40C1-9228-914662AFCAA6}" destId="{68796A58-80AE-4973-BC7A-464D8966B723}" srcOrd="2" destOrd="0" presId="urn:microsoft.com/office/officeart/2005/8/layout/list1"/>
    <dgm:cxn modelId="{7EAECB8F-3B11-40B5-8BE7-9E3447CC278C}" type="presParOf" srcId="{8262410C-21E3-40C1-9228-914662AFCAA6}" destId="{C50405ED-1ABD-475C-8E8B-CFAC88FD5F4F}" srcOrd="3" destOrd="0" presId="urn:microsoft.com/office/officeart/2005/8/layout/list1"/>
    <dgm:cxn modelId="{617E3766-6508-4045-A7EC-20A637FD51CA}" type="presParOf" srcId="{8262410C-21E3-40C1-9228-914662AFCAA6}" destId="{7E3AD8A1-456C-4A20-BFD0-9BA0D8DA8EA5}" srcOrd="4" destOrd="0" presId="urn:microsoft.com/office/officeart/2005/8/layout/list1"/>
    <dgm:cxn modelId="{128BC0FF-8B74-4DA9-A697-5329FB857E99}" type="presParOf" srcId="{7E3AD8A1-456C-4A20-BFD0-9BA0D8DA8EA5}" destId="{982C50FD-DCEB-4296-A374-B8986B4B2AAB}" srcOrd="0" destOrd="0" presId="urn:microsoft.com/office/officeart/2005/8/layout/list1"/>
    <dgm:cxn modelId="{A0B54588-3973-4F8D-8928-169E91E95209}" type="presParOf" srcId="{7E3AD8A1-456C-4A20-BFD0-9BA0D8DA8EA5}" destId="{678837AB-E7DC-4F90-B22B-EB7F4638C140}" srcOrd="1" destOrd="0" presId="urn:microsoft.com/office/officeart/2005/8/layout/list1"/>
    <dgm:cxn modelId="{F1B5BA0C-547D-4313-8ADD-3C482A91F8E1}" type="presParOf" srcId="{8262410C-21E3-40C1-9228-914662AFCAA6}" destId="{DE0BDEE5-7EAA-421C-A121-77CE4623791C}" srcOrd="5" destOrd="0" presId="urn:microsoft.com/office/officeart/2005/8/layout/list1"/>
    <dgm:cxn modelId="{36F7EF8F-DFB4-46A7-855B-9D6A37E1D099}" type="presParOf" srcId="{8262410C-21E3-40C1-9228-914662AFCAA6}" destId="{4DEC6848-613F-4E75-9BC1-80B0C5200B9C}" srcOrd="6" destOrd="0" presId="urn:microsoft.com/office/officeart/2005/8/layout/list1"/>
    <dgm:cxn modelId="{DF037DC7-05FE-4029-A3E9-073BA842344E}" type="presParOf" srcId="{8262410C-21E3-40C1-9228-914662AFCAA6}" destId="{0C5DA0FE-90DC-4570-A436-B500AD0805DC}" srcOrd="7" destOrd="0" presId="urn:microsoft.com/office/officeart/2005/8/layout/list1"/>
    <dgm:cxn modelId="{9D9912DC-3FC3-4EBA-A744-28E0D7E0D089}" type="presParOf" srcId="{8262410C-21E3-40C1-9228-914662AFCAA6}" destId="{548EE72A-3450-4549-9C2F-C40FA8E82BA2}" srcOrd="8" destOrd="0" presId="urn:microsoft.com/office/officeart/2005/8/layout/list1"/>
    <dgm:cxn modelId="{28FB3DA9-F112-4FFA-B7C7-7B00881A8402}" type="presParOf" srcId="{548EE72A-3450-4549-9C2F-C40FA8E82BA2}" destId="{0075D87A-78C0-4D8A-9C6A-F4B349B6D862}" srcOrd="0" destOrd="0" presId="urn:microsoft.com/office/officeart/2005/8/layout/list1"/>
    <dgm:cxn modelId="{A2577D88-C26D-4A98-94F3-C103B78D296D}" type="presParOf" srcId="{548EE72A-3450-4549-9C2F-C40FA8E82BA2}" destId="{D85BDF97-A570-4FB5-B6D4-2C0329B307A0}" srcOrd="1" destOrd="0" presId="urn:microsoft.com/office/officeart/2005/8/layout/list1"/>
    <dgm:cxn modelId="{4702C806-4B38-45F4-B3F7-4F2E763893F5}" type="presParOf" srcId="{8262410C-21E3-40C1-9228-914662AFCAA6}" destId="{A78ADE54-316E-4C9D-A3D1-4286880AB6ED}" srcOrd="9" destOrd="0" presId="urn:microsoft.com/office/officeart/2005/8/layout/list1"/>
    <dgm:cxn modelId="{6C78EDBD-A101-4140-9626-D3724AA506F9}" type="presParOf" srcId="{8262410C-21E3-40C1-9228-914662AFCAA6}" destId="{A43E3F5B-F159-4E65-A19E-F24FDD51944C}" srcOrd="10" destOrd="0" presId="urn:microsoft.com/office/officeart/2005/8/layout/list1"/>
    <dgm:cxn modelId="{18CE99D6-45DD-4086-8384-8594B4CAD297}" type="presParOf" srcId="{8262410C-21E3-40C1-9228-914662AFCAA6}" destId="{94130218-4115-4ADC-BE9E-D70E563F2D77}" srcOrd="11" destOrd="0" presId="urn:microsoft.com/office/officeart/2005/8/layout/list1"/>
    <dgm:cxn modelId="{2FC14BD5-D52E-4E0B-B36D-3D67BD6DBF85}" type="presParOf" srcId="{8262410C-21E3-40C1-9228-914662AFCAA6}" destId="{16615C5D-DEF6-4A82-9CCD-43B7D60D0E9B}" srcOrd="12" destOrd="0" presId="urn:microsoft.com/office/officeart/2005/8/layout/list1"/>
    <dgm:cxn modelId="{A9A1C3DA-E9A4-4E20-B4E4-25B8683A15A9}" type="presParOf" srcId="{16615C5D-DEF6-4A82-9CCD-43B7D60D0E9B}" destId="{A54E7339-89CD-4298-82C7-C783D50A4508}" srcOrd="0" destOrd="0" presId="urn:microsoft.com/office/officeart/2005/8/layout/list1"/>
    <dgm:cxn modelId="{F3A1ACAA-B1B9-49C3-975D-00EE40AED2F8}" type="presParOf" srcId="{16615C5D-DEF6-4A82-9CCD-43B7D60D0E9B}" destId="{F0132C23-DF48-4B83-B94D-4014920355AF}" srcOrd="1" destOrd="0" presId="urn:microsoft.com/office/officeart/2005/8/layout/list1"/>
    <dgm:cxn modelId="{31C53EA2-A6D5-41D7-9D7A-3E44814991DE}" type="presParOf" srcId="{8262410C-21E3-40C1-9228-914662AFCAA6}" destId="{C9DA324C-3461-4D3A-9CF2-7866166C8B72}" srcOrd="13" destOrd="0" presId="urn:microsoft.com/office/officeart/2005/8/layout/list1"/>
    <dgm:cxn modelId="{21AC05B4-D95B-4A35-9245-BA1B62517C11}" type="presParOf" srcId="{8262410C-21E3-40C1-9228-914662AFCAA6}" destId="{496CCE9B-D91C-4954-BE66-5F85503B379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3D3237-ED75-4F05-B4B7-B9EDEB1FCBAE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096D7F6-0B2A-4352-9323-E92253DCD6BD}">
      <dgm:prSet phldrT="[Text]" custT="1"/>
      <dgm:spPr/>
      <dgm:t>
        <a:bodyPr/>
        <a:lstStyle/>
        <a:p>
          <a:pPr algn="l"/>
          <a:r>
            <a:rPr lang="en-US" sz="2400" b="1" dirty="0" smtClean="0">
              <a:latin typeface="Arial" pitchFamily="34" charset="0"/>
              <a:cs typeface="Arial" pitchFamily="34" charset="0"/>
            </a:rPr>
            <a:t>Development of  Back-End Infrastructure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7604F51B-758E-419E-BC49-062ADA33376F}" type="parTrans" cxnId="{D3E8C702-21D5-4694-88EB-937D32A4F01D}">
      <dgm:prSet/>
      <dgm:spPr/>
      <dgm:t>
        <a:bodyPr/>
        <a:lstStyle/>
        <a:p>
          <a:pPr algn="l"/>
          <a:endParaRPr lang="en-US" b="0">
            <a:latin typeface="Times New Roman" pitchFamily="18" charset="0"/>
            <a:cs typeface="Times New Roman" pitchFamily="18" charset="0"/>
          </a:endParaRPr>
        </a:p>
      </dgm:t>
    </dgm:pt>
    <dgm:pt modelId="{CAE809B3-6CE1-414C-A97E-10D9D5347440}" type="sibTrans" cxnId="{D3E8C702-21D5-4694-88EB-937D32A4F01D}">
      <dgm:prSet/>
      <dgm:spPr/>
      <dgm:t>
        <a:bodyPr/>
        <a:lstStyle/>
        <a:p>
          <a:pPr algn="l"/>
          <a:endParaRPr lang="en-US" b="0">
            <a:latin typeface="Times New Roman" pitchFamily="18" charset="0"/>
            <a:cs typeface="Times New Roman" pitchFamily="18" charset="0"/>
          </a:endParaRPr>
        </a:p>
      </dgm:t>
    </dgm:pt>
    <dgm:pt modelId="{1678BDCB-5E06-454C-83A8-B03318F0FA7A}">
      <dgm:prSet phldrT="[Text]" custT="1"/>
      <dgm:spPr/>
      <dgm:t>
        <a:bodyPr/>
        <a:lstStyle/>
        <a:p>
          <a:pPr algn="l"/>
          <a:r>
            <a:rPr lang="en-US" sz="2400" b="1" dirty="0" smtClean="0">
              <a:latin typeface="Arial" pitchFamily="34" charset="0"/>
              <a:cs typeface="Arial" pitchFamily="34" charset="0"/>
            </a:rPr>
            <a:t>Infrastructure to implement Latest Technologies of the sector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F8A03894-85E3-4201-8B65-1EC015A11B99}" type="parTrans" cxnId="{25D38B9F-CF1F-4748-9DA4-450B2AB01346}">
      <dgm:prSet/>
      <dgm:spPr/>
      <dgm:t>
        <a:bodyPr/>
        <a:lstStyle/>
        <a:p>
          <a:pPr algn="l"/>
          <a:endParaRPr lang="en-US" b="0">
            <a:latin typeface="Times New Roman" pitchFamily="18" charset="0"/>
            <a:cs typeface="Times New Roman" pitchFamily="18" charset="0"/>
          </a:endParaRPr>
        </a:p>
      </dgm:t>
    </dgm:pt>
    <dgm:pt modelId="{6B3931FE-67EE-4BB6-8450-4C333CB09F6A}" type="sibTrans" cxnId="{25D38B9F-CF1F-4748-9DA4-450B2AB01346}">
      <dgm:prSet/>
      <dgm:spPr/>
      <dgm:t>
        <a:bodyPr/>
        <a:lstStyle/>
        <a:p>
          <a:pPr algn="l"/>
          <a:endParaRPr lang="en-US" b="0">
            <a:latin typeface="Times New Roman" pitchFamily="18" charset="0"/>
            <a:cs typeface="Times New Roman" pitchFamily="18" charset="0"/>
          </a:endParaRPr>
        </a:p>
      </dgm:t>
    </dgm:pt>
    <dgm:pt modelId="{AFE8498E-1AEF-4D6B-B973-E32AC1256366}">
      <dgm:prSet phldrT="[Text]" custT="1"/>
      <dgm:spPr/>
      <dgm:t>
        <a:bodyPr/>
        <a:lstStyle/>
        <a:p>
          <a:pPr algn="l"/>
          <a:r>
            <a:rPr lang="en-US" sz="2400" b="1" dirty="0" smtClean="0">
              <a:latin typeface="Arial" pitchFamily="34" charset="0"/>
              <a:cs typeface="Arial" pitchFamily="34" charset="0"/>
            </a:rPr>
            <a:t>Development of Agro Food Parks and Food Processing Training Institutes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DE0516B8-391B-4C4D-8B92-E1D482EACC76}" type="parTrans" cxnId="{C8CA05E4-6BBF-4970-88DE-027D98F62845}">
      <dgm:prSet/>
      <dgm:spPr/>
      <dgm:t>
        <a:bodyPr/>
        <a:lstStyle/>
        <a:p>
          <a:pPr algn="l"/>
          <a:endParaRPr lang="en-US" b="0">
            <a:latin typeface="Times New Roman" pitchFamily="18" charset="0"/>
            <a:cs typeface="Times New Roman" pitchFamily="18" charset="0"/>
          </a:endParaRPr>
        </a:p>
      </dgm:t>
    </dgm:pt>
    <dgm:pt modelId="{00E4F84C-F9DD-41EB-8673-BC74D1F6EEBC}" type="sibTrans" cxnId="{C8CA05E4-6BBF-4970-88DE-027D98F62845}">
      <dgm:prSet/>
      <dgm:spPr/>
      <dgm:t>
        <a:bodyPr/>
        <a:lstStyle/>
        <a:p>
          <a:pPr algn="l"/>
          <a:endParaRPr lang="en-US" b="0">
            <a:latin typeface="Times New Roman" pitchFamily="18" charset="0"/>
            <a:cs typeface="Times New Roman" pitchFamily="18" charset="0"/>
          </a:endParaRPr>
        </a:p>
      </dgm:t>
    </dgm:pt>
    <dgm:pt modelId="{8262410C-21E3-40C1-9228-914662AFCAA6}" type="pres">
      <dgm:prSet presAssocID="{1C3D3237-ED75-4F05-B4B7-B9EDEB1FCB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E688D5-3148-4D5B-86C6-569929B8254F}" type="pres">
      <dgm:prSet presAssocID="{C096D7F6-0B2A-4352-9323-E92253DCD6BD}" presName="parentLin" presStyleCnt="0"/>
      <dgm:spPr/>
      <dgm:t>
        <a:bodyPr/>
        <a:lstStyle/>
        <a:p>
          <a:endParaRPr lang="en-US"/>
        </a:p>
      </dgm:t>
    </dgm:pt>
    <dgm:pt modelId="{224929E7-4080-4BE5-AC1C-9DEAA2606A45}" type="pres">
      <dgm:prSet presAssocID="{C096D7F6-0B2A-4352-9323-E92253DCD6B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B1EDCC8-E3D6-487E-AF1E-4832907152B2}" type="pres">
      <dgm:prSet presAssocID="{C096D7F6-0B2A-4352-9323-E92253DCD6BD}" presName="parentText" presStyleLbl="node1" presStyleIdx="0" presStyleCnt="3" custScaleX="142931" custScaleY="1965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940EB-DC31-4899-99D3-C481D7140675}" type="pres">
      <dgm:prSet presAssocID="{C096D7F6-0B2A-4352-9323-E92253DCD6BD}" presName="negativeSpace" presStyleCnt="0"/>
      <dgm:spPr/>
      <dgm:t>
        <a:bodyPr/>
        <a:lstStyle/>
        <a:p>
          <a:endParaRPr lang="en-US"/>
        </a:p>
      </dgm:t>
    </dgm:pt>
    <dgm:pt modelId="{68796A58-80AE-4973-BC7A-464D8966B723}" type="pres">
      <dgm:prSet presAssocID="{C096D7F6-0B2A-4352-9323-E92253DCD6B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405ED-1ABD-475C-8E8B-CFAC88FD5F4F}" type="pres">
      <dgm:prSet presAssocID="{CAE809B3-6CE1-414C-A97E-10D9D5347440}" presName="spaceBetweenRectangles" presStyleCnt="0"/>
      <dgm:spPr/>
      <dgm:t>
        <a:bodyPr/>
        <a:lstStyle/>
        <a:p>
          <a:endParaRPr lang="en-US"/>
        </a:p>
      </dgm:t>
    </dgm:pt>
    <dgm:pt modelId="{7E3AD8A1-456C-4A20-BFD0-9BA0D8DA8EA5}" type="pres">
      <dgm:prSet presAssocID="{1678BDCB-5E06-454C-83A8-B03318F0FA7A}" presName="parentLin" presStyleCnt="0"/>
      <dgm:spPr/>
      <dgm:t>
        <a:bodyPr/>
        <a:lstStyle/>
        <a:p>
          <a:endParaRPr lang="en-US"/>
        </a:p>
      </dgm:t>
    </dgm:pt>
    <dgm:pt modelId="{982C50FD-DCEB-4296-A374-B8986B4B2AAB}" type="pres">
      <dgm:prSet presAssocID="{1678BDCB-5E06-454C-83A8-B03318F0FA7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78837AB-E7DC-4F90-B22B-EB7F4638C140}" type="pres">
      <dgm:prSet presAssocID="{1678BDCB-5E06-454C-83A8-B03318F0FA7A}" presName="parentText" presStyleLbl="node1" presStyleIdx="1" presStyleCnt="3" custScaleX="153179" custScaleY="3261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BDEE5-7EAA-421C-A121-77CE4623791C}" type="pres">
      <dgm:prSet presAssocID="{1678BDCB-5E06-454C-83A8-B03318F0FA7A}" presName="negativeSpace" presStyleCnt="0"/>
      <dgm:spPr/>
      <dgm:t>
        <a:bodyPr/>
        <a:lstStyle/>
        <a:p>
          <a:endParaRPr lang="en-US"/>
        </a:p>
      </dgm:t>
    </dgm:pt>
    <dgm:pt modelId="{4DEC6848-613F-4E75-9BC1-80B0C5200B9C}" type="pres">
      <dgm:prSet presAssocID="{1678BDCB-5E06-454C-83A8-B03318F0FA7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DA0FE-90DC-4570-A436-B500AD0805DC}" type="pres">
      <dgm:prSet presAssocID="{6B3931FE-67EE-4BB6-8450-4C333CB09F6A}" presName="spaceBetweenRectangles" presStyleCnt="0"/>
      <dgm:spPr/>
      <dgm:t>
        <a:bodyPr/>
        <a:lstStyle/>
        <a:p>
          <a:endParaRPr lang="en-US"/>
        </a:p>
      </dgm:t>
    </dgm:pt>
    <dgm:pt modelId="{548EE72A-3450-4549-9C2F-C40FA8E82BA2}" type="pres">
      <dgm:prSet presAssocID="{AFE8498E-1AEF-4D6B-B973-E32AC1256366}" presName="parentLin" presStyleCnt="0"/>
      <dgm:spPr/>
      <dgm:t>
        <a:bodyPr/>
        <a:lstStyle/>
        <a:p>
          <a:endParaRPr lang="en-US"/>
        </a:p>
      </dgm:t>
    </dgm:pt>
    <dgm:pt modelId="{0075D87A-78C0-4D8A-9C6A-F4B349B6D862}" type="pres">
      <dgm:prSet presAssocID="{AFE8498E-1AEF-4D6B-B973-E32AC125636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85BDF97-A570-4FB5-B6D4-2C0329B307A0}" type="pres">
      <dgm:prSet presAssocID="{AFE8498E-1AEF-4D6B-B973-E32AC1256366}" presName="parentText" presStyleLbl="node1" presStyleIdx="2" presStyleCnt="3" custScaleX="154623" custScaleY="2872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ADE54-316E-4C9D-A3D1-4286880AB6ED}" type="pres">
      <dgm:prSet presAssocID="{AFE8498E-1AEF-4D6B-B973-E32AC1256366}" presName="negativeSpace" presStyleCnt="0"/>
      <dgm:spPr/>
      <dgm:t>
        <a:bodyPr/>
        <a:lstStyle/>
        <a:p>
          <a:endParaRPr lang="en-US"/>
        </a:p>
      </dgm:t>
    </dgm:pt>
    <dgm:pt modelId="{A43E3F5B-F159-4E65-A19E-F24FDD51944C}" type="pres">
      <dgm:prSet presAssocID="{AFE8498E-1AEF-4D6B-B973-E32AC125636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0AEF1D-A669-4B61-836B-DA6F3F674CC9}" type="presOf" srcId="{1678BDCB-5E06-454C-83A8-B03318F0FA7A}" destId="{678837AB-E7DC-4F90-B22B-EB7F4638C140}" srcOrd="1" destOrd="0" presId="urn:microsoft.com/office/officeart/2005/8/layout/list1"/>
    <dgm:cxn modelId="{B3679BD6-4DB1-42EF-8013-C7FC97750699}" type="presOf" srcId="{C096D7F6-0B2A-4352-9323-E92253DCD6BD}" destId="{224929E7-4080-4BE5-AC1C-9DEAA2606A45}" srcOrd="0" destOrd="0" presId="urn:microsoft.com/office/officeart/2005/8/layout/list1"/>
    <dgm:cxn modelId="{B8018F7C-C4F9-478E-874A-392E509652E8}" type="presOf" srcId="{1C3D3237-ED75-4F05-B4B7-B9EDEB1FCBAE}" destId="{8262410C-21E3-40C1-9228-914662AFCAA6}" srcOrd="0" destOrd="0" presId="urn:microsoft.com/office/officeart/2005/8/layout/list1"/>
    <dgm:cxn modelId="{D3E8C702-21D5-4694-88EB-937D32A4F01D}" srcId="{1C3D3237-ED75-4F05-B4B7-B9EDEB1FCBAE}" destId="{C096D7F6-0B2A-4352-9323-E92253DCD6BD}" srcOrd="0" destOrd="0" parTransId="{7604F51B-758E-419E-BC49-062ADA33376F}" sibTransId="{CAE809B3-6CE1-414C-A97E-10D9D5347440}"/>
    <dgm:cxn modelId="{A8EA0E69-DDC4-4969-9498-6DE06F21D4E1}" type="presOf" srcId="{AFE8498E-1AEF-4D6B-B973-E32AC1256366}" destId="{0075D87A-78C0-4D8A-9C6A-F4B349B6D862}" srcOrd="0" destOrd="0" presId="urn:microsoft.com/office/officeart/2005/8/layout/list1"/>
    <dgm:cxn modelId="{D8BB4E4B-3A4E-4739-A307-BF51310C0A5A}" type="presOf" srcId="{AFE8498E-1AEF-4D6B-B973-E32AC1256366}" destId="{D85BDF97-A570-4FB5-B6D4-2C0329B307A0}" srcOrd="1" destOrd="0" presId="urn:microsoft.com/office/officeart/2005/8/layout/list1"/>
    <dgm:cxn modelId="{36190819-E87D-4F7F-9C51-1DC7F74C3305}" type="presOf" srcId="{C096D7F6-0B2A-4352-9323-E92253DCD6BD}" destId="{4B1EDCC8-E3D6-487E-AF1E-4832907152B2}" srcOrd="1" destOrd="0" presId="urn:microsoft.com/office/officeart/2005/8/layout/list1"/>
    <dgm:cxn modelId="{C8CA05E4-6BBF-4970-88DE-027D98F62845}" srcId="{1C3D3237-ED75-4F05-B4B7-B9EDEB1FCBAE}" destId="{AFE8498E-1AEF-4D6B-B973-E32AC1256366}" srcOrd="2" destOrd="0" parTransId="{DE0516B8-391B-4C4D-8B92-E1D482EACC76}" sibTransId="{00E4F84C-F9DD-41EB-8673-BC74D1F6EEBC}"/>
    <dgm:cxn modelId="{872AE7D1-F218-4054-8293-D148EEBEDC0B}" type="presOf" srcId="{1678BDCB-5E06-454C-83A8-B03318F0FA7A}" destId="{982C50FD-DCEB-4296-A374-B8986B4B2AAB}" srcOrd="0" destOrd="0" presId="urn:microsoft.com/office/officeart/2005/8/layout/list1"/>
    <dgm:cxn modelId="{25D38B9F-CF1F-4748-9DA4-450B2AB01346}" srcId="{1C3D3237-ED75-4F05-B4B7-B9EDEB1FCBAE}" destId="{1678BDCB-5E06-454C-83A8-B03318F0FA7A}" srcOrd="1" destOrd="0" parTransId="{F8A03894-85E3-4201-8B65-1EC015A11B99}" sibTransId="{6B3931FE-67EE-4BB6-8450-4C333CB09F6A}"/>
    <dgm:cxn modelId="{46358544-A078-43D0-A2F7-E1F92E429C81}" type="presParOf" srcId="{8262410C-21E3-40C1-9228-914662AFCAA6}" destId="{2AE688D5-3148-4D5B-86C6-569929B8254F}" srcOrd="0" destOrd="0" presId="urn:microsoft.com/office/officeart/2005/8/layout/list1"/>
    <dgm:cxn modelId="{C6302B1F-633A-4FC7-A120-69A943FD8DAC}" type="presParOf" srcId="{2AE688D5-3148-4D5B-86C6-569929B8254F}" destId="{224929E7-4080-4BE5-AC1C-9DEAA2606A45}" srcOrd="0" destOrd="0" presId="urn:microsoft.com/office/officeart/2005/8/layout/list1"/>
    <dgm:cxn modelId="{9FCEC02B-BF61-413D-B52D-BDE68195CAC5}" type="presParOf" srcId="{2AE688D5-3148-4D5B-86C6-569929B8254F}" destId="{4B1EDCC8-E3D6-487E-AF1E-4832907152B2}" srcOrd="1" destOrd="0" presId="urn:microsoft.com/office/officeart/2005/8/layout/list1"/>
    <dgm:cxn modelId="{E98BE487-0790-4631-B822-674368A1F6F5}" type="presParOf" srcId="{8262410C-21E3-40C1-9228-914662AFCAA6}" destId="{32B940EB-DC31-4899-99D3-C481D7140675}" srcOrd="1" destOrd="0" presId="urn:microsoft.com/office/officeart/2005/8/layout/list1"/>
    <dgm:cxn modelId="{EE9C3A3D-FCA7-42F9-948A-863617955FF1}" type="presParOf" srcId="{8262410C-21E3-40C1-9228-914662AFCAA6}" destId="{68796A58-80AE-4973-BC7A-464D8966B723}" srcOrd="2" destOrd="0" presId="urn:microsoft.com/office/officeart/2005/8/layout/list1"/>
    <dgm:cxn modelId="{20B40958-4985-4501-AD9A-D375D944BB2E}" type="presParOf" srcId="{8262410C-21E3-40C1-9228-914662AFCAA6}" destId="{C50405ED-1ABD-475C-8E8B-CFAC88FD5F4F}" srcOrd="3" destOrd="0" presId="urn:microsoft.com/office/officeart/2005/8/layout/list1"/>
    <dgm:cxn modelId="{62F45A2B-A8ED-4087-B48B-3E54C91F067A}" type="presParOf" srcId="{8262410C-21E3-40C1-9228-914662AFCAA6}" destId="{7E3AD8A1-456C-4A20-BFD0-9BA0D8DA8EA5}" srcOrd="4" destOrd="0" presId="urn:microsoft.com/office/officeart/2005/8/layout/list1"/>
    <dgm:cxn modelId="{C497567B-EA85-4916-B22F-9406B41310E0}" type="presParOf" srcId="{7E3AD8A1-456C-4A20-BFD0-9BA0D8DA8EA5}" destId="{982C50FD-DCEB-4296-A374-B8986B4B2AAB}" srcOrd="0" destOrd="0" presId="urn:microsoft.com/office/officeart/2005/8/layout/list1"/>
    <dgm:cxn modelId="{24AEA3AA-F40E-4435-BB0F-3DC2DFC43E59}" type="presParOf" srcId="{7E3AD8A1-456C-4A20-BFD0-9BA0D8DA8EA5}" destId="{678837AB-E7DC-4F90-B22B-EB7F4638C140}" srcOrd="1" destOrd="0" presId="urn:microsoft.com/office/officeart/2005/8/layout/list1"/>
    <dgm:cxn modelId="{79891F10-61BF-4F7B-8A69-B71537A6EAA1}" type="presParOf" srcId="{8262410C-21E3-40C1-9228-914662AFCAA6}" destId="{DE0BDEE5-7EAA-421C-A121-77CE4623791C}" srcOrd="5" destOrd="0" presId="urn:microsoft.com/office/officeart/2005/8/layout/list1"/>
    <dgm:cxn modelId="{565E44C0-271A-44C8-B263-BC7F93123545}" type="presParOf" srcId="{8262410C-21E3-40C1-9228-914662AFCAA6}" destId="{4DEC6848-613F-4E75-9BC1-80B0C5200B9C}" srcOrd="6" destOrd="0" presId="urn:microsoft.com/office/officeart/2005/8/layout/list1"/>
    <dgm:cxn modelId="{563D61E3-BAE2-4D7A-B29E-F103F37A7C6E}" type="presParOf" srcId="{8262410C-21E3-40C1-9228-914662AFCAA6}" destId="{0C5DA0FE-90DC-4570-A436-B500AD0805DC}" srcOrd="7" destOrd="0" presId="urn:microsoft.com/office/officeart/2005/8/layout/list1"/>
    <dgm:cxn modelId="{D0B61F4D-1F0B-4170-95FC-96D10E868BAD}" type="presParOf" srcId="{8262410C-21E3-40C1-9228-914662AFCAA6}" destId="{548EE72A-3450-4549-9C2F-C40FA8E82BA2}" srcOrd="8" destOrd="0" presId="urn:microsoft.com/office/officeart/2005/8/layout/list1"/>
    <dgm:cxn modelId="{D53ED391-A4AC-4643-BBB3-A1A2E78551DB}" type="presParOf" srcId="{548EE72A-3450-4549-9C2F-C40FA8E82BA2}" destId="{0075D87A-78C0-4D8A-9C6A-F4B349B6D862}" srcOrd="0" destOrd="0" presId="urn:microsoft.com/office/officeart/2005/8/layout/list1"/>
    <dgm:cxn modelId="{88A78579-DFB0-40EC-9663-6D7E68C67D38}" type="presParOf" srcId="{548EE72A-3450-4549-9C2F-C40FA8E82BA2}" destId="{D85BDF97-A570-4FB5-B6D4-2C0329B307A0}" srcOrd="1" destOrd="0" presId="urn:microsoft.com/office/officeart/2005/8/layout/list1"/>
    <dgm:cxn modelId="{A6C91957-E8FE-4257-BF3C-17D205664C3E}" type="presParOf" srcId="{8262410C-21E3-40C1-9228-914662AFCAA6}" destId="{A78ADE54-316E-4C9D-A3D1-4286880AB6ED}" srcOrd="9" destOrd="0" presId="urn:microsoft.com/office/officeart/2005/8/layout/list1"/>
    <dgm:cxn modelId="{A4313561-3767-499F-86D5-39462FE4FEF3}" type="presParOf" srcId="{8262410C-21E3-40C1-9228-914662AFCAA6}" destId="{A43E3F5B-F159-4E65-A19E-F24FDD5194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3D3237-ED75-4F05-B4B7-B9EDEB1FCBAE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C096D7F6-0B2A-4352-9323-E92253DCD6BD}">
      <dgm:prSet phldrT="[Text]" custT="1"/>
      <dgm:spPr/>
      <dgm:t>
        <a:bodyPr/>
        <a:lstStyle/>
        <a:p>
          <a:pPr algn="l"/>
          <a:r>
            <a:rPr lang="en-US" sz="2800" b="1" dirty="0" smtClean="0">
              <a:latin typeface="Arial" pitchFamily="34" charset="0"/>
              <a:cs typeface="Arial" pitchFamily="34" charset="0"/>
            </a:rPr>
            <a:t>Linkage between Farmers and  Processors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7604F51B-758E-419E-BC49-062ADA33376F}" type="parTrans" cxnId="{D3E8C702-21D5-4694-88EB-937D32A4F01D}">
      <dgm:prSet/>
      <dgm:spPr/>
      <dgm:t>
        <a:bodyPr/>
        <a:lstStyle/>
        <a:p>
          <a:pPr algn="l"/>
          <a:endParaRPr lang="en-US" b="0"/>
        </a:p>
      </dgm:t>
    </dgm:pt>
    <dgm:pt modelId="{CAE809B3-6CE1-414C-A97E-10D9D5347440}" type="sibTrans" cxnId="{D3E8C702-21D5-4694-88EB-937D32A4F01D}">
      <dgm:prSet/>
      <dgm:spPr/>
      <dgm:t>
        <a:bodyPr/>
        <a:lstStyle/>
        <a:p>
          <a:pPr algn="l"/>
          <a:endParaRPr lang="en-US" b="0"/>
        </a:p>
      </dgm:t>
    </dgm:pt>
    <dgm:pt modelId="{1678BDCB-5E06-454C-83A8-B03318F0FA7A}">
      <dgm:prSet phldrT="[Text]" custT="1"/>
      <dgm:spPr/>
      <dgm:t>
        <a:bodyPr/>
        <a:lstStyle/>
        <a:p>
          <a:pPr algn="l"/>
          <a:r>
            <a:rPr lang="en-US" sz="2800" b="1" dirty="0" smtClean="0">
              <a:latin typeface="Arial" pitchFamily="34" charset="0"/>
              <a:cs typeface="Arial" pitchFamily="34" charset="0"/>
            </a:rPr>
            <a:t>Development of Futures Market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F8A03894-85E3-4201-8B65-1EC015A11B99}" type="parTrans" cxnId="{25D38B9F-CF1F-4748-9DA4-450B2AB01346}">
      <dgm:prSet/>
      <dgm:spPr/>
      <dgm:t>
        <a:bodyPr/>
        <a:lstStyle/>
        <a:p>
          <a:pPr algn="l"/>
          <a:endParaRPr lang="en-US" b="0"/>
        </a:p>
      </dgm:t>
    </dgm:pt>
    <dgm:pt modelId="{6B3931FE-67EE-4BB6-8450-4C333CB09F6A}" type="sibTrans" cxnId="{25D38B9F-CF1F-4748-9DA4-450B2AB01346}">
      <dgm:prSet/>
      <dgm:spPr/>
      <dgm:t>
        <a:bodyPr/>
        <a:lstStyle/>
        <a:p>
          <a:pPr algn="l"/>
          <a:endParaRPr lang="en-US" b="0"/>
        </a:p>
      </dgm:t>
    </dgm:pt>
    <dgm:pt modelId="{AFE8498E-1AEF-4D6B-B973-E32AC1256366}">
      <dgm:prSet phldrT="[Text]" custT="1"/>
      <dgm:spPr/>
      <dgm:t>
        <a:bodyPr/>
        <a:lstStyle/>
        <a:p>
          <a:pPr algn="l"/>
          <a:r>
            <a:rPr lang="en-US" sz="2800" b="1" dirty="0" smtClean="0">
              <a:latin typeface="Arial" pitchFamily="34" charset="0"/>
              <a:cs typeface="Arial" pitchFamily="34" charset="0"/>
            </a:rPr>
            <a:t>Minimize the Gap between Farm-Gate Price and Final Price </a:t>
          </a:r>
          <a:endParaRPr lang="en-US" sz="2800" b="1" dirty="0">
            <a:latin typeface="Arial" pitchFamily="34" charset="0"/>
            <a:cs typeface="Arial" pitchFamily="34" charset="0"/>
          </a:endParaRPr>
        </a:p>
      </dgm:t>
    </dgm:pt>
    <dgm:pt modelId="{DE0516B8-391B-4C4D-8B92-E1D482EACC76}" type="parTrans" cxnId="{C8CA05E4-6BBF-4970-88DE-027D98F62845}">
      <dgm:prSet/>
      <dgm:spPr/>
      <dgm:t>
        <a:bodyPr/>
        <a:lstStyle/>
        <a:p>
          <a:pPr algn="l"/>
          <a:endParaRPr lang="en-US" b="0"/>
        </a:p>
      </dgm:t>
    </dgm:pt>
    <dgm:pt modelId="{00E4F84C-F9DD-41EB-8673-BC74D1F6EEBC}" type="sibTrans" cxnId="{C8CA05E4-6BBF-4970-88DE-027D98F62845}">
      <dgm:prSet/>
      <dgm:spPr/>
      <dgm:t>
        <a:bodyPr/>
        <a:lstStyle/>
        <a:p>
          <a:pPr algn="l"/>
          <a:endParaRPr lang="en-US" b="0"/>
        </a:p>
      </dgm:t>
    </dgm:pt>
    <dgm:pt modelId="{8262410C-21E3-40C1-9228-914662AFCAA6}" type="pres">
      <dgm:prSet presAssocID="{1C3D3237-ED75-4F05-B4B7-B9EDEB1FCB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E688D5-3148-4D5B-86C6-569929B8254F}" type="pres">
      <dgm:prSet presAssocID="{C096D7F6-0B2A-4352-9323-E92253DCD6BD}" presName="parentLin" presStyleCnt="0"/>
      <dgm:spPr/>
      <dgm:t>
        <a:bodyPr/>
        <a:lstStyle/>
        <a:p>
          <a:endParaRPr lang="en-US"/>
        </a:p>
      </dgm:t>
    </dgm:pt>
    <dgm:pt modelId="{224929E7-4080-4BE5-AC1C-9DEAA2606A45}" type="pres">
      <dgm:prSet presAssocID="{C096D7F6-0B2A-4352-9323-E92253DCD6B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B1EDCC8-E3D6-487E-AF1E-4832907152B2}" type="pres">
      <dgm:prSet presAssocID="{C096D7F6-0B2A-4352-9323-E92253DCD6BD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940EB-DC31-4899-99D3-C481D7140675}" type="pres">
      <dgm:prSet presAssocID="{C096D7F6-0B2A-4352-9323-E92253DCD6BD}" presName="negativeSpace" presStyleCnt="0"/>
      <dgm:spPr/>
      <dgm:t>
        <a:bodyPr/>
        <a:lstStyle/>
        <a:p>
          <a:endParaRPr lang="en-US"/>
        </a:p>
      </dgm:t>
    </dgm:pt>
    <dgm:pt modelId="{68796A58-80AE-4973-BC7A-464D8966B723}" type="pres">
      <dgm:prSet presAssocID="{C096D7F6-0B2A-4352-9323-E92253DCD6B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405ED-1ABD-475C-8E8B-CFAC88FD5F4F}" type="pres">
      <dgm:prSet presAssocID="{CAE809B3-6CE1-414C-A97E-10D9D5347440}" presName="spaceBetweenRectangles" presStyleCnt="0"/>
      <dgm:spPr/>
      <dgm:t>
        <a:bodyPr/>
        <a:lstStyle/>
        <a:p>
          <a:endParaRPr lang="en-US"/>
        </a:p>
      </dgm:t>
    </dgm:pt>
    <dgm:pt modelId="{7E3AD8A1-456C-4A20-BFD0-9BA0D8DA8EA5}" type="pres">
      <dgm:prSet presAssocID="{1678BDCB-5E06-454C-83A8-B03318F0FA7A}" presName="parentLin" presStyleCnt="0"/>
      <dgm:spPr/>
      <dgm:t>
        <a:bodyPr/>
        <a:lstStyle/>
        <a:p>
          <a:endParaRPr lang="en-US"/>
        </a:p>
      </dgm:t>
    </dgm:pt>
    <dgm:pt modelId="{982C50FD-DCEB-4296-A374-B8986B4B2AAB}" type="pres">
      <dgm:prSet presAssocID="{1678BDCB-5E06-454C-83A8-B03318F0FA7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78837AB-E7DC-4F90-B22B-EB7F4638C140}" type="pres">
      <dgm:prSet presAssocID="{1678BDCB-5E06-454C-83A8-B03318F0FA7A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BDEE5-7EAA-421C-A121-77CE4623791C}" type="pres">
      <dgm:prSet presAssocID="{1678BDCB-5E06-454C-83A8-B03318F0FA7A}" presName="negativeSpace" presStyleCnt="0"/>
      <dgm:spPr/>
      <dgm:t>
        <a:bodyPr/>
        <a:lstStyle/>
        <a:p>
          <a:endParaRPr lang="en-US"/>
        </a:p>
      </dgm:t>
    </dgm:pt>
    <dgm:pt modelId="{4DEC6848-613F-4E75-9BC1-80B0C5200B9C}" type="pres">
      <dgm:prSet presAssocID="{1678BDCB-5E06-454C-83A8-B03318F0FA7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DA0FE-90DC-4570-A436-B500AD0805DC}" type="pres">
      <dgm:prSet presAssocID="{6B3931FE-67EE-4BB6-8450-4C333CB09F6A}" presName="spaceBetweenRectangles" presStyleCnt="0"/>
      <dgm:spPr/>
      <dgm:t>
        <a:bodyPr/>
        <a:lstStyle/>
        <a:p>
          <a:endParaRPr lang="en-US"/>
        </a:p>
      </dgm:t>
    </dgm:pt>
    <dgm:pt modelId="{548EE72A-3450-4549-9C2F-C40FA8E82BA2}" type="pres">
      <dgm:prSet presAssocID="{AFE8498E-1AEF-4D6B-B973-E32AC1256366}" presName="parentLin" presStyleCnt="0"/>
      <dgm:spPr/>
      <dgm:t>
        <a:bodyPr/>
        <a:lstStyle/>
        <a:p>
          <a:endParaRPr lang="en-US"/>
        </a:p>
      </dgm:t>
    </dgm:pt>
    <dgm:pt modelId="{0075D87A-78C0-4D8A-9C6A-F4B349B6D862}" type="pres">
      <dgm:prSet presAssocID="{AFE8498E-1AEF-4D6B-B973-E32AC125636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85BDF97-A570-4FB5-B6D4-2C0329B307A0}" type="pres">
      <dgm:prSet presAssocID="{AFE8498E-1AEF-4D6B-B973-E32AC1256366}" presName="parentText" presStyleLbl="node1" presStyleIdx="2" presStyleCnt="3" custScaleX="166104" custScaleY="1678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ADE54-316E-4C9D-A3D1-4286880AB6ED}" type="pres">
      <dgm:prSet presAssocID="{AFE8498E-1AEF-4D6B-B973-E32AC1256366}" presName="negativeSpace" presStyleCnt="0"/>
      <dgm:spPr/>
      <dgm:t>
        <a:bodyPr/>
        <a:lstStyle/>
        <a:p>
          <a:endParaRPr lang="en-US"/>
        </a:p>
      </dgm:t>
    </dgm:pt>
    <dgm:pt modelId="{A43E3F5B-F159-4E65-A19E-F24FDD51944C}" type="pres">
      <dgm:prSet presAssocID="{AFE8498E-1AEF-4D6B-B973-E32AC125636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AB7D88-B4FB-42EE-B1EB-8F3DA8C973DA}" type="presOf" srcId="{C096D7F6-0B2A-4352-9323-E92253DCD6BD}" destId="{4B1EDCC8-E3D6-487E-AF1E-4832907152B2}" srcOrd="1" destOrd="0" presId="urn:microsoft.com/office/officeart/2005/8/layout/list1"/>
    <dgm:cxn modelId="{367D6F73-FEFF-4CE1-93B8-94DB3C02292F}" type="presOf" srcId="{1C3D3237-ED75-4F05-B4B7-B9EDEB1FCBAE}" destId="{8262410C-21E3-40C1-9228-914662AFCAA6}" srcOrd="0" destOrd="0" presId="urn:microsoft.com/office/officeart/2005/8/layout/list1"/>
    <dgm:cxn modelId="{D3E8C702-21D5-4694-88EB-937D32A4F01D}" srcId="{1C3D3237-ED75-4F05-B4B7-B9EDEB1FCBAE}" destId="{C096D7F6-0B2A-4352-9323-E92253DCD6BD}" srcOrd="0" destOrd="0" parTransId="{7604F51B-758E-419E-BC49-062ADA33376F}" sibTransId="{CAE809B3-6CE1-414C-A97E-10D9D5347440}"/>
    <dgm:cxn modelId="{BB4390A5-944C-442A-9972-CD70B1628890}" type="presOf" srcId="{1678BDCB-5E06-454C-83A8-B03318F0FA7A}" destId="{678837AB-E7DC-4F90-B22B-EB7F4638C140}" srcOrd="1" destOrd="0" presId="urn:microsoft.com/office/officeart/2005/8/layout/list1"/>
    <dgm:cxn modelId="{C8CA05E4-6BBF-4970-88DE-027D98F62845}" srcId="{1C3D3237-ED75-4F05-B4B7-B9EDEB1FCBAE}" destId="{AFE8498E-1AEF-4D6B-B973-E32AC1256366}" srcOrd="2" destOrd="0" parTransId="{DE0516B8-391B-4C4D-8B92-E1D482EACC76}" sibTransId="{00E4F84C-F9DD-41EB-8673-BC74D1F6EEBC}"/>
    <dgm:cxn modelId="{D792BA7A-D348-4F8E-A9D2-F2FB4F7920B3}" type="presOf" srcId="{AFE8498E-1AEF-4D6B-B973-E32AC1256366}" destId="{0075D87A-78C0-4D8A-9C6A-F4B349B6D862}" srcOrd="0" destOrd="0" presId="urn:microsoft.com/office/officeart/2005/8/layout/list1"/>
    <dgm:cxn modelId="{F71A153A-97BD-4B71-BDA8-E201038EC6AF}" type="presOf" srcId="{AFE8498E-1AEF-4D6B-B973-E32AC1256366}" destId="{D85BDF97-A570-4FB5-B6D4-2C0329B307A0}" srcOrd="1" destOrd="0" presId="urn:microsoft.com/office/officeart/2005/8/layout/list1"/>
    <dgm:cxn modelId="{A4CC9360-D096-4937-9DF2-316924F39221}" type="presOf" srcId="{1678BDCB-5E06-454C-83A8-B03318F0FA7A}" destId="{982C50FD-DCEB-4296-A374-B8986B4B2AAB}" srcOrd="0" destOrd="0" presId="urn:microsoft.com/office/officeart/2005/8/layout/list1"/>
    <dgm:cxn modelId="{347D4C41-508C-4AC8-B674-45D337667792}" type="presOf" srcId="{C096D7F6-0B2A-4352-9323-E92253DCD6BD}" destId="{224929E7-4080-4BE5-AC1C-9DEAA2606A45}" srcOrd="0" destOrd="0" presId="urn:microsoft.com/office/officeart/2005/8/layout/list1"/>
    <dgm:cxn modelId="{25D38B9F-CF1F-4748-9DA4-450B2AB01346}" srcId="{1C3D3237-ED75-4F05-B4B7-B9EDEB1FCBAE}" destId="{1678BDCB-5E06-454C-83A8-B03318F0FA7A}" srcOrd="1" destOrd="0" parTransId="{F8A03894-85E3-4201-8B65-1EC015A11B99}" sibTransId="{6B3931FE-67EE-4BB6-8450-4C333CB09F6A}"/>
    <dgm:cxn modelId="{27890DD5-FAEC-41F3-8933-72B998F89FE9}" type="presParOf" srcId="{8262410C-21E3-40C1-9228-914662AFCAA6}" destId="{2AE688D5-3148-4D5B-86C6-569929B8254F}" srcOrd="0" destOrd="0" presId="urn:microsoft.com/office/officeart/2005/8/layout/list1"/>
    <dgm:cxn modelId="{74EF8A4A-A9E2-4A36-8236-82F6F5D54319}" type="presParOf" srcId="{2AE688D5-3148-4D5B-86C6-569929B8254F}" destId="{224929E7-4080-4BE5-AC1C-9DEAA2606A45}" srcOrd="0" destOrd="0" presId="urn:microsoft.com/office/officeart/2005/8/layout/list1"/>
    <dgm:cxn modelId="{A1715AE2-36B7-4930-B3A4-8A71F5CB8CDD}" type="presParOf" srcId="{2AE688D5-3148-4D5B-86C6-569929B8254F}" destId="{4B1EDCC8-E3D6-487E-AF1E-4832907152B2}" srcOrd="1" destOrd="0" presId="urn:microsoft.com/office/officeart/2005/8/layout/list1"/>
    <dgm:cxn modelId="{A4AD6F1F-63BC-4BFA-80F2-B7CF1CE31CBE}" type="presParOf" srcId="{8262410C-21E3-40C1-9228-914662AFCAA6}" destId="{32B940EB-DC31-4899-99D3-C481D7140675}" srcOrd="1" destOrd="0" presId="urn:microsoft.com/office/officeart/2005/8/layout/list1"/>
    <dgm:cxn modelId="{74932697-A38E-4A04-9E49-7F4E2F6BAD63}" type="presParOf" srcId="{8262410C-21E3-40C1-9228-914662AFCAA6}" destId="{68796A58-80AE-4973-BC7A-464D8966B723}" srcOrd="2" destOrd="0" presId="urn:microsoft.com/office/officeart/2005/8/layout/list1"/>
    <dgm:cxn modelId="{D3213921-DB9F-49D2-9D45-89FD6C527B13}" type="presParOf" srcId="{8262410C-21E3-40C1-9228-914662AFCAA6}" destId="{C50405ED-1ABD-475C-8E8B-CFAC88FD5F4F}" srcOrd="3" destOrd="0" presId="urn:microsoft.com/office/officeart/2005/8/layout/list1"/>
    <dgm:cxn modelId="{AD631133-1716-4CB7-8089-85613DDC06CD}" type="presParOf" srcId="{8262410C-21E3-40C1-9228-914662AFCAA6}" destId="{7E3AD8A1-456C-4A20-BFD0-9BA0D8DA8EA5}" srcOrd="4" destOrd="0" presId="urn:microsoft.com/office/officeart/2005/8/layout/list1"/>
    <dgm:cxn modelId="{96685BE8-9DB1-4EB1-AC7B-D2CAE0ADF27E}" type="presParOf" srcId="{7E3AD8A1-456C-4A20-BFD0-9BA0D8DA8EA5}" destId="{982C50FD-DCEB-4296-A374-B8986B4B2AAB}" srcOrd="0" destOrd="0" presId="urn:microsoft.com/office/officeart/2005/8/layout/list1"/>
    <dgm:cxn modelId="{65D753F4-234C-4188-918E-60921CA89C7A}" type="presParOf" srcId="{7E3AD8A1-456C-4A20-BFD0-9BA0D8DA8EA5}" destId="{678837AB-E7DC-4F90-B22B-EB7F4638C140}" srcOrd="1" destOrd="0" presId="urn:microsoft.com/office/officeart/2005/8/layout/list1"/>
    <dgm:cxn modelId="{F9FEFDF6-48E9-4CE1-8731-A7F7D8B5D043}" type="presParOf" srcId="{8262410C-21E3-40C1-9228-914662AFCAA6}" destId="{DE0BDEE5-7EAA-421C-A121-77CE4623791C}" srcOrd="5" destOrd="0" presId="urn:microsoft.com/office/officeart/2005/8/layout/list1"/>
    <dgm:cxn modelId="{26ECBF85-BB86-4D71-A830-FBF7F2B8E14B}" type="presParOf" srcId="{8262410C-21E3-40C1-9228-914662AFCAA6}" destId="{4DEC6848-613F-4E75-9BC1-80B0C5200B9C}" srcOrd="6" destOrd="0" presId="urn:microsoft.com/office/officeart/2005/8/layout/list1"/>
    <dgm:cxn modelId="{D9E253CF-E27C-4951-9D52-02B88C931900}" type="presParOf" srcId="{8262410C-21E3-40C1-9228-914662AFCAA6}" destId="{0C5DA0FE-90DC-4570-A436-B500AD0805DC}" srcOrd="7" destOrd="0" presId="urn:microsoft.com/office/officeart/2005/8/layout/list1"/>
    <dgm:cxn modelId="{64AC7FDC-4411-4A78-92E3-F719C510E2FE}" type="presParOf" srcId="{8262410C-21E3-40C1-9228-914662AFCAA6}" destId="{548EE72A-3450-4549-9C2F-C40FA8E82BA2}" srcOrd="8" destOrd="0" presId="urn:microsoft.com/office/officeart/2005/8/layout/list1"/>
    <dgm:cxn modelId="{652752C0-88D9-4C69-9DB0-934B8D322D33}" type="presParOf" srcId="{548EE72A-3450-4549-9C2F-C40FA8E82BA2}" destId="{0075D87A-78C0-4D8A-9C6A-F4B349B6D862}" srcOrd="0" destOrd="0" presId="urn:microsoft.com/office/officeart/2005/8/layout/list1"/>
    <dgm:cxn modelId="{E9783284-1085-4837-AB04-E44F8E2B957E}" type="presParOf" srcId="{548EE72A-3450-4549-9C2F-C40FA8E82BA2}" destId="{D85BDF97-A570-4FB5-B6D4-2C0329B307A0}" srcOrd="1" destOrd="0" presId="urn:microsoft.com/office/officeart/2005/8/layout/list1"/>
    <dgm:cxn modelId="{5C195920-AA0A-4AD4-913A-FCAF2111A869}" type="presParOf" srcId="{8262410C-21E3-40C1-9228-914662AFCAA6}" destId="{A78ADE54-316E-4C9D-A3D1-4286880AB6ED}" srcOrd="9" destOrd="0" presId="urn:microsoft.com/office/officeart/2005/8/layout/list1"/>
    <dgm:cxn modelId="{08AAB000-9B5F-4F0D-B7A0-C190E6A11EC9}" type="presParOf" srcId="{8262410C-21E3-40C1-9228-914662AFCAA6}" destId="{A43E3F5B-F159-4E65-A19E-F24FDD5194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3D3237-ED75-4F05-B4B7-B9EDEB1FCBAE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C096D7F6-0B2A-4352-9323-E92253DCD6BD}">
      <dgm:prSet phldrT="[Text]" custT="1"/>
      <dgm:spPr/>
      <dgm:t>
        <a:bodyPr/>
        <a:lstStyle/>
        <a:p>
          <a:pPr algn="l"/>
          <a:r>
            <a:rPr lang="en-US" sz="2400" b="1" dirty="0" smtClean="0">
              <a:latin typeface="Arial" pitchFamily="34" charset="0"/>
              <a:cs typeface="Arial" pitchFamily="34" charset="0"/>
            </a:rPr>
            <a:t>Elimination of Intermediaries in the Market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7604F51B-758E-419E-BC49-062ADA33376F}" type="parTrans" cxnId="{D3E8C702-21D5-4694-88EB-937D32A4F01D}">
      <dgm:prSet/>
      <dgm:spPr/>
      <dgm:t>
        <a:bodyPr/>
        <a:lstStyle/>
        <a:p>
          <a:pPr algn="l"/>
          <a:endParaRPr lang="en-US" b="0"/>
        </a:p>
      </dgm:t>
    </dgm:pt>
    <dgm:pt modelId="{CAE809B3-6CE1-414C-A97E-10D9D5347440}" type="sibTrans" cxnId="{D3E8C702-21D5-4694-88EB-937D32A4F01D}">
      <dgm:prSet/>
      <dgm:spPr/>
      <dgm:t>
        <a:bodyPr/>
        <a:lstStyle/>
        <a:p>
          <a:pPr algn="l"/>
          <a:endParaRPr lang="en-US" b="0"/>
        </a:p>
      </dgm:t>
    </dgm:pt>
    <dgm:pt modelId="{1678BDCB-5E06-454C-83A8-B03318F0FA7A}">
      <dgm:prSet phldrT="[Text]" custT="1"/>
      <dgm:spPr/>
      <dgm:t>
        <a:bodyPr/>
        <a:lstStyle/>
        <a:p>
          <a:pPr algn="l"/>
          <a:r>
            <a:rPr lang="en-US" sz="2400" b="1" dirty="0" smtClean="0">
              <a:latin typeface="Arial" pitchFamily="34" charset="0"/>
              <a:cs typeface="Arial" pitchFamily="34" charset="0"/>
            </a:rPr>
            <a:t>Marketing Network 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F8A03894-85E3-4201-8B65-1EC015A11B99}" type="parTrans" cxnId="{25D38B9F-CF1F-4748-9DA4-450B2AB01346}">
      <dgm:prSet/>
      <dgm:spPr/>
      <dgm:t>
        <a:bodyPr/>
        <a:lstStyle/>
        <a:p>
          <a:pPr algn="l"/>
          <a:endParaRPr lang="en-US" b="0"/>
        </a:p>
      </dgm:t>
    </dgm:pt>
    <dgm:pt modelId="{6B3931FE-67EE-4BB6-8450-4C333CB09F6A}" type="sibTrans" cxnId="{25D38B9F-CF1F-4748-9DA4-450B2AB01346}">
      <dgm:prSet/>
      <dgm:spPr/>
      <dgm:t>
        <a:bodyPr/>
        <a:lstStyle/>
        <a:p>
          <a:pPr algn="l"/>
          <a:endParaRPr lang="en-US" b="0"/>
        </a:p>
      </dgm:t>
    </dgm:pt>
    <dgm:pt modelId="{AFE8498E-1AEF-4D6B-B973-E32AC1256366}">
      <dgm:prSet phldrT="[Text]" custT="1"/>
      <dgm:spPr/>
      <dgm:t>
        <a:bodyPr/>
        <a:lstStyle/>
        <a:p>
          <a:pPr algn="l"/>
          <a:r>
            <a:rPr lang="en-US" sz="2400" b="1" dirty="0" smtClean="0">
              <a:latin typeface="Arial" pitchFamily="34" charset="0"/>
              <a:cs typeface="Arial" pitchFamily="34" charset="0"/>
            </a:rPr>
            <a:t>Development of Marketing Capabilities</a:t>
          </a:r>
          <a:endParaRPr lang="en-US" sz="2400" b="1" dirty="0">
            <a:latin typeface="Arial" pitchFamily="34" charset="0"/>
            <a:cs typeface="Arial" pitchFamily="34" charset="0"/>
          </a:endParaRPr>
        </a:p>
      </dgm:t>
    </dgm:pt>
    <dgm:pt modelId="{DE0516B8-391B-4C4D-8B92-E1D482EACC76}" type="parTrans" cxnId="{C8CA05E4-6BBF-4970-88DE-027D98F62845}">
      <dgm:prSet/>
      <dgm:spPr/>
      <dgm:t>
        <a:bodyPr/>
        <a:lstStyle/>
        <a:p>
          <a:pPr algn="l"/>
          <a:endParaRPr lang="en-US" b="0"/>
        </a:p>
      </dgm:t>
    </dgm:pt>
    <dgm:pt modelId="{00E4F84C-F9DD-41EB-8673-BC74D1F6EEBC}" type="sibTrans" cxnId="{C8CA05E4-6BBF-4970-88DE-027D98F62845}">
      <dgm:prSet/>
      <dgm:spPr/>
      <dgm:t>
        <a:bodyPr/>
        <a:lstStyle/>
        <a:p>
          <a:pPr algn="l"/>
          <a:endParaRPr lang="en-US" b="0"/>
        </a:p>
      </dgm:t>
    </dgm:pt>
    <dgm:pt modelId="{8262410C-21E3-40C1-9228-914662AFCAA6}" type="pres">
      <dgm:prSet presAssocID="{1C3D3237-ED75-4F05-B4B7-B9EDEB1FCB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E688D5-3148-4D5B-86C6-569929B8254F}" type="pres">
      <dgm:prSet presAssocID="{C096D7F6-0B2A-4352-9323-E92253DCD6BD}" presName="parentLin" presStyleCnt="0"/>
      <dgm:spPr/>
      <dgm:t>
        <a:bodyPr/>
        <a:lstStyle/>
        <a:p>
          <a:endParaRPr lang="en-US"/>
        </a:p>
      </dgm:t>
    </dgm:pt>
    <dgm:pt modelId="{224929E7-4080-4BE5-AC1C-9DEAA2606A45}" type="pres">
      <dgm:prSet presAssocID="{C096D7F6-0B2A-4352-9323-E92253DCD6B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4B1EDCC8-E3D6-487E-AF1E-4832907152B2}" type="pres">
      <dgm:prSet presAssocID="{C096D7F6-0B2A-4352-9323-E92253DCD6BD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940EB-DC31-4899-99D3-C481D7140675}" type="pres">
      <dgm:prSet presAssocID="{C096D7F6-0B2A-4352-9323-E92253DCD6BD}" presName="negativeSpace" presStyleCnt="0"/>
      <dgm:spPr/>
      <dgm:t>
        <a:bodyPr/>
        <a:lstStyle/>
        <a:p>
          <a:endParaRPr lang="en-US"/>
        </a:p>
      </dgm:t>
    </dgm:pt>
    <dgm:pt modelId="{68796A58-80AE-4973-BC7A-464D8966B723}" type="pres">
      <dgm:prSet presAssocID="{C096D7F6-0B2A-4352-9323-E92253DCD6B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405ED-1ABD-475C-8E8B-CFAC88FD5F4F}" type="pres">
      <dgm:prSet presAssocID="{CAE809B3-6CE1-414C-A97E-10D9D5347440}" presName="spaceBetweenRectangles" presStyleCnt="0"/>
      <dgm:spPr/>
      <dgm:t>
        <a:bodyPr/>
        <a:lstStyle/>
        <a:p>
          <a:endParaRPr lang="en-US"/>
        </a:p>
      </dgm:t>
    </dgm:pt>
    <dgm:pt modelId="{7E3AD8A1-456C-4A20-BFD0-9BA0D8DA8EA5}" type="pres">
      <dgm:prSet presAssocID="{1678BDCB-5E06-454C-83A8-B03318F0FA7A}" presName="parentLin" presStyleCnt="0"/>
      <dgm:spPr/>
      <dgm:t>
        <a:bodyPr/>
        <a:lstStyle/>
        <a:p>
          <a:endParaRPr lang="en-US"/>
        </a:p>
      </dgm:t>
    </dgm:pt>
    <dgm:pt modelId="{982C50FD-DCEB-4296-A374-B8986B4B2AAB}" type="pres">
      <dgm:prSet presAssocID="{1678BDCB-5E06-454C-83A8-B03318F0FA7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78837AB-E7DC-4F90-B22B-EB7F4638C140}" type="pres">
      <dgm:prSet presAssocID="{1678BDCB-5E06-454C-83A8-B03318F0FA7A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BDEE5-7EAA-421C-A121-77CE4623791C}" type="pres">
      <dgm:prSet presAssocID="{1678BDCB-5E06-454C-83A8-B03318F0FA7A}" presName="negativeSpace" presStyleCnt="0"/>
      <dgm:spPr/>
      <dgm:t>
        <a:bodyPr/>
        <a:lstStyle/>
        <a:p>
          <a:endParaRPr lang="en-US"/>
        </a:p>
      </dgm:t>
    </dgm:pt>
    <dgm:pt modelId="{4DEC6848-613F-4E75-9BC1-80B0C5200B9C}" type="pres">
      <dgm:prSet presAssocID="{1678BDCB-5E06-454C-83A8-B03318F0FA7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DA0FE-90DC-4570-A436-B500AD0805DC}" type="pres">
      <dgm:prSet presAssocID="{6B3931FE-67EE-4BB6-8450-4C333CB09F6A}" presName="spaceBetweenRectangles" presStyleCnt="0"/>
      <dgm:spPr/>
      <dgm:t>
        <a:bodyPr/>
        <a:lstStyle/>
        <a:p>
          <a:endParaRPr lang="en-US"/>
        </a:p>
      </dgm:t>
    </dgm:pt>
    <dgm:pt modelId="{548EE72A-3450-4549-9C2F-C40FA8E82BA2}" type="pres">
      <dgm:prSet presAssocID="{AFE8498E-1AEF-4D6B-B973-E32AC1256366}" presName="parentLin" presStyleCnt="0"/>
      <dgm:spPr/>
      <dgm:t>
        <a:bodyPr/>
        <a:lstStyle/>
        <a:p>
          <a:endParaRPr lang="en-US"/>
        </a:p>
      </dgm:t>
    </dgm:pt>
    <dgm:pt modelId="{0075D87A-78C0-4D8A-9C6A-F4B349B6D862}" type="pres">
      <dgm:prSet presAssocID="{AFE8498E-1AEF-4D6B-B973-E32AC125636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85BDF97-A570-4FB5-B6D4-2C0329B307A0}" type="pres">
      <dgm:prSet presAssocID="{AFE8498E-1AEF-4D6B-B973-E32AC1256366}" presName="parentText" presStyleLbl="node1" presStyleIdx="2" presStyleCnt="3" custScaleX="1645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ADE54-316E-4C9D-A3D1-4286880AB6ED}" type="pres">
      <dgm:prSet presAssocID="{AFE8498E-1AEF-4D6B-B973-E32AC1256366}" presName="negativeSpace" presStyleCnt="0"/>
      <dgm:spPr/>
      <dgm:t>
        <a:bodyPr/>
        <a:lstStyle/>
        <a:p>
          <a:endParaRPr lang="en-US"/>
        </a:p>
      </dgm:t>
    </dgm:pt>
    <dgm:pt modelId="{A43E3F5B-F159-4E65-A19E-F24FDD51944C}" type="pres">
      <dgm:prSet presAssocID="{AFE8498E-1AEF-4D6B-B973-E32AC125636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E8C702-21D5-4694-88EB-937D32A4F01D}" srcId="{1C3D3237-ED75-4F05-B4B7-B9EDEB1FCBAE}" destId="{C096D7F6-0B2A-4352-9323-E92253DCD6BD}" srcOrd="0" destOrd="0" parTransId="{7604F51B-758E-419E-BC49-062ADA33376F}" sibTransId="{CAE809B3-6CE1-414C-A97E-10D9D5347440}"/>
    <dgm:cxn modelId="{21ABEB11-FBD6-4DA1-AF0E-A2F32EEF5C2F}" type="presOf" srcId="{1678BDCB-5E06-454C-83A8-B03318F0FA7A}" destId="{678837AB-E7DC-4F90-B22B-EB7F4638C140}" srcOrd="1" destOrd="0" presId="urn:microsoft.com/office/officeart/2005/8/layout/list1"/>
    <dgm:cxn modelId="{A825B2BA-5585-42B7-AF4C-EDD28429A9B0}" type="presOf" srcId="{1678BDCB-5E06-454C-83A8-B03318F0FA7A}" destId="{982C50FD-DCEB-4296-A374-B8986B4B2AAB}" srcOrd="0" destOrd="0" presId="urn:microsoft.com/office/officeart/2005/8/layout/list1"/>
    <dgm:cxn modelId="{3FA19A37-BF28-4925-A4FF-7BFA851F6C03}" type="presOf" srcId="{AFE8498E-1AEF-4D6B-B973-E32AC1256366}" destId="{D85BDF97-A570-4FB5-B6D4-2C0329B307A0}" srcOrd="1" destOrd="0" presId="urn:microsoft.com/office/officeart/2005/8/layout/list1"/>
    <dgm:cxn modelId="{8F503BC0-DAE4-4530-AF3B-85E2FA2DA345}" type="presOf" srcId="{C096D7F6-0B2A-4352-9323-E92253DCD6BD}" destId="{4B1EDCC8-E3D6-487E-AF1E-4832907152B2}" srcOrd="1" destOrd="0" presId="urn:microsoft.com/office/officeart/2005/8/layout/list1"/>
    <dgm:cxn modelId="{5062FA80-DB45-454E-95C9-A3761E430D23}" type="presOf" srcId="{AFE8498E-1AEF-4D6B-B973-E32AC1256366}" destId="{0075D87A-78C0-4D8A-9C6A-F4B349B6D862}" srcOrd="0" destOrd="0" presId="urn:microsoft.com/office/officeart/2005/8/layout/list1"/>
    <dgm:cxn modelId="{C8CA05E4-6BBF-4970-88DE-027D98F62845}" srcId="{1C3D3237-ED75-4F05-B4B7-B9EDEB1FCBAE}" destId="{AFE8498E-1AEF-4D6B-B973-E32AC1256366}" srcOrd="2" destOrd="0" parTransId="{DE0516B8-391B-4C4D-8B92-E1D482EACC76}" sibTransId="{00E4F84C-F9DD-41EB-8673-BC74D1F6EEBC}"/>
    <dgm:cxn modelId="{C8DF4462-CF1C-460D-8DA6-32B232CD21CE}" type="presOf" srcId="{C096D7F6-0B2A-4352-9323-E92253DCD6BD}" destId="{224929E7-4080-4BE5-AC1C-9DEAA2606A45}" srcOrd="0" destOrd="0" presId="urn:microsoft.com/office/officeart/2005/8/layout/list1"/>
    <dgm:cxn modelId="{6A331475-9220-43DB-BA3C-602663F5ECC3}" type="presOf" srcId="{1C3D3237-ED75-4F05-B4B7-B9EDEB1FCBAE}" destId="{8262410C-21E3-40C1-9228-914662AFCAA6}" srcOrd="0" destOrd="0" presId="urn:microsoft.com/office/officeart/2005/8/layout/list1"/>
    <dgm:cxn modelId="{25D38B9F-CF1F-4748-9DA4-450B2AB01346}" srcId="{1C3D3237-ED75-4F05-B4B7-B9EDEB1FCBAE}" destId="{1678BDCB-5E06-454C-83A8-B03318F0FA7A}" srcOrd="1" destOrd="0" parTransId="{F8A03894-85E3-4201-8B65-1EC015A11B99}" sibTransId="{6B3931FE-67EE-4BB6-8450-4C333CB09F6A}"/>
    <dgm:cxn modelId="{27DB7D15-AE45-4C1B-8F82-6D1418E81748}" type="presParOf" srcId="{8262410C-21E3-40C1-9228-914662AFCAA6}" destId="{2AE688D5-3148-4D5B-86C6-569929B8254F}" srcOrd="0" destOrd="0" presId="urn:microsoft.com/office/officeart/2005/8/layout/list1"/>
    <dgm:cxn modelId="{D501DE2A-F073-49C9-96B2-553EED95AD0A}" type="presParOf" srcId="{2AE688D5-3148-4D5B-86C6-569929B8254F}" destId="{224929E7-4080-4BE5-AC1C-9DEAA2606A45}" srcOrd="0" destOrd="0" presId="urn:microsoft.com/office/officeart/2005/8/layout/list1"/>
    <dgm:cxn modelId="{8319AC61-A900-43FF-9FBB-B3924E3A0C7C}" type="presParOf" srcId="{2AE688D5-3148-4D5B-86C6-569929B8254F}" destId="{4B1EDCC8-E3D6-487E-AF1E-4832907152B2}" srcOrd="1" destOrd="0" presId="urn:microsoft.com/office/officeart/2005/8/layout/list1"/>
    <dgm:cxn modelId="{56A02C44-7E22-470C-8F26-CF4072BFC3BC}" type="presParOf" srcId="{8262410C-21E3-40C1-9228-914662AFCAA6}" destId="{32B940EB-DC31-4899-99D3-C481D7140675}" srcOrd="1" destOrd="0" presId="urn:microsoft.com/office/officeart/2005/8/layout/list1"/>
    <dgm:cxn modelId="{6DC4851B-425E-44CE-BB08-BAE3D35C6914}" type="presParOf" srcId="{8262410C-21E3-40C1-9228-914662AFCAA6}" destId="{68796A58-80AE-4973-BC7A-464D8966B723}" srcOrd="2" destOrd="0" presId="urn:microsoft.com/office/officeart/2005/8/layout/list1"/>
    <dgm:cxn modelId="{5BDBFC69-C8AE-440E-A433-A087BC3AE36D}" type="presParOf" srcId="{8262410C-21E3-40C1-9228-914662AFCAA6}" destId="{C50405ED-1ABD-475C-8E8B-CFAC88FD5F4F}" srcOrd="3" destOrd="0" presId="urn:microsoft.com/office/officeart/2005/8/layout/list1"/>
    <dgm:cxn modelId="{9DCCD0F9-8573-4B3E-9993-C2793EECCDB2}" type="presParOf" srcId="{8262410C-21E3-40C1-9228-914662AFCAA6}" destId="{7E3AD8A1-456C-4A20-BFD0-9BA0D8DA8EA5}" srcOrd="4" destOrd="0" presId="urn:microsoft.com/office/officeart/2005/8/layout/list1"/>
    <dgm:cxn modelId="{33C919C9-99F9-4E62-96C4-111216472900}" type="presParOf" srcId="{7E3AD8A1-456C-4A20-BFD0-9BA0D8DA8EA5}" destId="{982C50FD-DCEB-4296-A374-B8986B4B2AAB}" srcOrd="0" destOrd="0" presId="urn:microsoft.com/office/officeart/2005/8/layout/list1"/>
    <dgm:cxn modelId="{2499D941-7597-4B86-8614-3A0B5E3808D6}" type="presParOf" srcId="{7E3AD8A1-456C-4A20-BFD0-9BA0D8DA8EA5}" destId="{678837AB-E7DC-4F90-B22B-EB7F4638C140}" srcOrd="1" destOrd="0" presId="urn:microsoft.com/office/officeart/2005/8/layout/list1"/>
    <dgm:cxn modelId="{A26774FB-3727-4B4B-9125-94B42EEE080C}" type="presParOf" srcId="{8262410C-21E3-40C1-9228-914662AFCAA6}" destId="{DE0BDEE5-7EAA-421C-A121-77CE4623791C}" srcOrd="5" destOrd="0" presId="urn:microsoft.com/office/officeart/2005/8/layout/list1"/>
    <dgm:cxn modelId="{A330B4A0-78E8-4E90-98DF-EE3E9F1550DB}" type="presParOf" srcId="{8262410C-21E3-40C1-9228-914662AFCAA6}" destId="{4DEC6848-613F-4E75-9BC1-80B0C5200B9C}" srcOrd="6" destOrd="0" presId="urn:microsoft.com/office/officeart/2005/8/layout/list1"/>
    <dgm:cxn modelId="{24FC1AE4-1CEC-4BE9-AD1E-FD123976776F}" type="presParOf" srcId="{8262410C-21E3-40C1-9228-914662AFCAA6}" destId="{0C5DA0FE-90DC-4570-A436-B500AD0805DC}" srcOrd="7" destOrd="0" presId="urn:microsoft.com/office/officeart/2005/8/layout/list1"/>
    <dgm:cxn modelId="{F7AD058F-6FA1-4CF0-B9A7-C3037251EFE7}" type="presParOf" srcId="{8262410C-21E3-40C1-9228-914662AFCAA6}" destId="{548EE72A-3450-4549-9C2F-C40FA8E82BA2}" srcOrd="8" destOrd="0" presId="urn:microsoft.com/office/officeart/2005/8/layout/list1"/>
    <dgm:cxn modelId="{9A8B8D1E-4DF2-42A4-A433-2F196CADD224}" type="presParOf" srcId="{548EE72A-3450-4549-9C2F-C40FA8E82BA2}" destId="{0075D87A-78C0-4D8A-9C6A-F4B349B6D862}" srcOrd="0" destOrd="0" presId="urn:microsoft.com/office/officeart/2005/8/layout/list1"/>
    <dgm:cxn modelId="{30E815BD-9F0E-4C4F-8A8A-ADDA3C1D1317}" type="presParOf" srcId="{548EE72A-3450-4549-9C2F-C40FA8E82BA2}" destId="{D85BDF97-A570-4FB5-B6D4-2C0329B307A0}" srcOrd="1" destOrd="0" presId="urn:microsoft.com/office/officeart/2005/8/layout/list1"/>
    <dgm:cxn modelId="{C220B4A1-5B82-4A2A-89A5-AE48A5C27EDE}" type="presParOf" srcId="{8262410C-21E3-40C1-9228-914662AFCAA6}" destId="{A78ADE54-316E-4C9D-A3D1-4286880AB6ED}" srcOrd="9" destOrd="0" presId="urn:microsoft.com/office/officeart/2005/8/layout/list1"/>
    <dgm:cxn modelId="{482314EA-E13A-44D8-8C15-A5C454078035}" type="presParOf" srcId="{8262410C-21E3-40C1-9228-914662AFCAA6}" destId="{A43E3F5B-F159-4E65-A19E-F24FDD51944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A412C5-4BF4-4284-80C0-C59DF696B4AA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CFB7795-ADCA-477D-9DBF-CAFAF2713754}">
      <dgm:prSet phldrT="[Text]"/>
      <dgm:spPr/>
      <dgm:t>
        <a:bodyPr/>
        <a:lstStyle/>
        <a:p>
          <a:r>
            <a:rPr lang="en-US" dirty="0" smtClean="0"/>
            <a:t>Farmers</a:t>
          </a:r>
          <a:endParaRPr lang="en-US" dirty="0"/>
        </a:p>
      </dgm:t>
    </dgm:pt>
    <dgm:pt modelId="{E1D563B4-A4FC-452D-AD98-B22460C2F66D}" type="parTrans" cxnId="{8082115F-D470-4B27-818C-5A338AD40E56}">
      <dgm:prSet/>
      <dgm:spPr/>
      <dgm:t>
        <a:bodyPr/>
        <a:lstStyle/>
        <a:p>
          <a:endParaRPr lang="en-US"/>
        </a:p>
      </dgm:t>
    </dgm:pt>
    <dgm:pt modelId="{9B25E2D0-B976-4039-80CB-197A3E62A569}" type="sibTrans" cxnId="{8082115F-D470-4B27-818C-5A338AD40E56}">
      <dgm:prSet/>
      <dgm:spPr/>
      <dgm:t>
        <a:bodyPr/>
        <a:lstStyle/>
        <a:p>
          <a:endParaRPr lang="en-US"/>
        </a:p>
      </dgm:t>
    </dgm:pt>
    <dgm:pt modelId="{31554170-89A9-4F1C-9314-4CB029BA41AF}">
      <dgm:prSet phldrT="[Text]"/>
      <dgm:spPr/>
      <dgm:t>
        <a:bodyPr/>
        <a:lstStyle/>
        <a:p>
          <a:r>
            <a:rPr lang="en-US" b="1" dirty="0" smtClean="0"/>
            <a:t>Better Remuneration</a:t>
          </a:r>
          <a:endParaRPr lang="en-US" b="1" dirty="0"/>
        </a:p>
      </dgm:t>
    </dgm:pt>
    <dgm:pt modelId="{517E79D7-AC98-48EB-A081-6C1CB6D94B4A}" type="parTrans" cxnId="{A791D326-4607-4F13-97F4-452F9A579E09}">
      <dgm:prSet/>
      <dgm:spPr/>
      <dgm:t>
        <a:bodyPr/>
        <a:lstStyle/>
        <a:p>
          <a:endParaRPr lang="en-US"/>
        </a:p>
      </dgm:t>
    </dgm:pt>
    <dgm:pt modelId="{5515C2C3-068B-4AF0-82E5-4DA86374A2AD}" type="sibTrans" cxnId="{A791D326-4607-4F13-97F4-452F9A579E09}">
      <dgm:prSet/>
      <dgm:spPr/>
      <dgm:t>
        <a:bodyPr/>
        <a:lstStyle/>
        <a:p>
          <a:endParaRPr lang="en-US"/>
        </a:p>
      </dgm:t>
    </dgm:pt>
    <dgm:pt modelId="{4E7797B1-4D1C-49E9-BB2F-AA09BEBCA95F}">
      <dgm:prSet phldrT="[Text]"/>
      <dgm:spPr/>
      <dgm:t>
        <a:bodyPr/>
        <a:lstStyle/>
        <a:p>
          <a:r>
            <a:rPr lang="en-US" b="1" dirty="0" smtClean="0"/>
            <a:t>Reduced Risks and Uncertainties</a:t>
          </a:r>
          <a:endParaRPr lang="en-US" b="1" dirty="0"/>
        </a:p>
      </dgm:t>
    </dgm:pt>
    <dgm:pt modelId="{8062C3A3-9939-45C5-BC0D-E2DA1CB5FCCD}" type="parTrans" cxnId="{E76E300B-8592-40C6-9522-4B7668A0096B}">
      <dgm:prSet/>
      <dgm:spPr/>
      <dgm:t>
        <a:bodyPr/>
        <a:lstStyle/>
        <a:p>
          <a:endParaRPr lang="en-US"/>
        </a:p>
      </dgm:t>
    </dgm:pt>
    <dgm:pt modelId="{0A6190B9-DE8B-4290-A9B3-78D43FFF1116}" type="sibTrans" cxnId="{E76E300B-8592-40C6-9522-4B7668A0096B}">
      <dgm:prSet/>
      <dgm:spPr/>
      <dgm:t>
        <a:bodyPr/>
        <a:lstStyle/>
        <a:p>
          <a:endParaRPr lang="en-US"/>
        </a:p>
      </dgm:t>
    </dgm:pt>
    <dgm:pt modelId="{9766525B-F037-4FA4-BE6B-4D1C107D2A1A}">
      <dgm:prSet phldrT="[Text]"/>
      <dgm:spPr/>
      <dgm:t>
        <a:bodyPr/>
        <a:lstStyle/>
        <a:p>
          <a:r>
            <a:rPr lang="en-US" dirty="0" smtClean="0"/>
            <a:t>Consumers</a:t>
          </a:r>
          <a:endParaRPr lang="en-US" dirty="0"/>
        </a:p>
      </dgm:t>
    </dgm:pt>
    <dgm:pt modelId="{9B1CBF3F-8C0B-41A1-8678-D9C95EA5A7E9}" type="parTrans" cxnId="{80C6FFFC-62C2-4DA1-83D5-378D7A5631DE}">
      <dgm:prSet/>
      <dgm:spPr/>
      <dgm:t>
        <a:bodyPr/>
        <a:lstStyle/>
        <a:p>
          <a:endParaRPr lang="en-US"/>
        </a:p>
      </dgm:t>
    </dgm:pt>
    <dgm:pt modelId="{0BF8E3ED-EB5D-41A1-BD09-1D93703B2095}" type="sibTrans" cxnId="{80C6FFFC-62C2-4DA1-83D5-378D7A5631DE}">
      <dgm:prSet/>
      <dgm:spPr/>
      <dgm:t>
        <a:bodyPr/>
        <a:lstStyle/>
        <a:p>
          <a:endParaRPr lang="en-US"/>
        </a:p>
      </dgm:t>
    </dgm:pt>
    <dgm:pt modelId="{23D97DA2-8EA0-494C-8D4F-78CDF18E9AA0}">
      <dgm:prSet phldrT="[Text]"/>
      <dgm:spPr/>
      <dgm:t>
        <a:bodyPr/>
        <a:lstStyle/>
        <a:p>
          <a:r>
            <a:rPr lang="en-US" b="1" dirty="0" smtClean="0"/>
            <a:t>Quality products at Lesser Costs</a:t>
          </a:r>
          <a:endParaRPr lang="en-US" b="1" dirty="0"/>
        </a:p>
      </dgm:t>
    </dgm:pt>
    <dgm:pt modelId="{7016C5C2-A18C-4EDB-8060-0F04BFEA5675}" type="parTrans" cxnId="{3FF74CE7-3417-4DD4-A9A9-5A4493431BB3}">
      <dgm:prSet/>
      <dgm:spPr/>
      <dgm:t>
        <a:bodyPr/>
        <a:lstStyle/>
        <a:p>
          <a:endParaRPr lang="en-US"/>
        </a:p>
      </dgm:t>
    </dgm:pt>
    <dgm:pt modelId="{69C8F9DE-E41B-48C5-9664-232695DB57C4}" type="sibTrans" cxnId="{3FF74CE7-3417-4DD4-A9A9-5A4493431BB3}">
      <dgm:prSet/>
      <dgm:spPr/>
      <dgm:t>
        <a:bodyPr/>
        <a:lstStyle/>
        <a:p>
          <a:endParaRPr lang="en-US"/>
        </a:p>
      </dgm:t>
    </dgm:pt>
    <dgm:pt modelId="{65BBF038-957D-42E7-92AA-3ADD234C7284}">
      <dgm:prSet phldrT="[Text]"/>
      <dgm:spPr/>
      <dgm:t>
        <a:bodyPr/>
        <a:lstStyle/>
        <a:p>
          <a:r>
            <a:rPr lang="en-US" b="1" dirty="0" smtClean="0"/>
            <a:t>Access to Advanced Technology</a:t>
          </a:r>
          <a:endParaRPr lang="en-US" b="1" dirty="0"/>
        </a:p>
      </dgm:t>
    </dgm:pt>
    <dgm:pt modelId="{968AF49F-2370-445F-B2E5-12087E0D8857}" type="parTrans" cxnId="{C7D4AC24-4C54-47F2-B95B-7F3347154672}">
      <dgm:prSet/>
      <dgm:spPr/>
      <dgm:t>
        <a:bodyPr/>
        <a:lstStyle/>
        <a:p>
          <a:endParaRPr lang="en-US"/>
        </a:p>
      </dgm:t>
    </dgm:pt>
    <dgm:pt modelId="{9D090A26-AE67-4848-B2A0-C7D398391A78}" type="sibTrans" cxnId="{C7D4AC24-4C54-47F2-B95B-7F3347154672}">
      <dgm:prSet/>
      <dgm:spPr/>
      <dgm:t>
        <a:bodyPr/>
        <a:lstStyle/>
        <a:p>
          <a:endParaRPr lang="en-US"/>
        </a:p>
      </dgm:t>
    </dgm:pt>
    <dgm:pt modelId="{02BD29AC-DD53-4D01-B2E1-DB89447C0ED4}">
      <dgm:prSet/>
      <dgm:spPr/>
      <dgm:t>
        <a:bodyPr/>
        <a:lstStyle/>
        <a:p>
          <a:r>
            <a:rPr lang="en-US" b="1" dirty="0" smtClean="0"/>
            <a:t>Increase in Product Varieties</a:t>
          </a:r>
        </a:p>
      </dgm:t>
    </dgm:pt>
    <dgm:pt modelId="{56C1A6B8-F3C1-4C31-AC9A-5E6A71CE5544}" type="parTrans" cxnId="{4B41400B-E262-4AB2-892A-6A3E3B33D8E9}">
      <dgm:prSet/>
      <dgm:spPr/>
      <dgm:t>
        <a:bodyPr/>
        <a:lstStyle/>
        <a:p>
          <a:endParaRPr lang="en-US"/>
        </a:p>
      </dgm:t>
    </dgm:pt>
    <dgm:pt modelId="{4ADFEBBF-249C-4723-A8EA-6ACFB5A41A9C}" type="sibTrans" cxnId="{4B41400B-E262-4AB2-892A-6A3E3B33D8E9}">
      <dgm:prSet/>
      <dgm:spPr/>
      <dgm:t>
        <a:bodyPr/>
        <a:lstStyle/>
        <a:p>
          <a:endParaRPr lang="en-US"/>
        </a:p>
      </dgm:t>
    </dgm:pt>
    <dgm:pt modelId="{9EE2116D-0F21-4FEB-B5AF-F21E3B4745B4}" type="pres">
      <dgm:prSet presAssocID="{0FA412C5-4BF4-4284-80C0-C59DF696B4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275508-4116-4316-A8D4-AE38E3D0BB9E}" type="pres">
      <dgm:prSet presAssocID="{FCFB7795-ADCA-477D-9DBF-CAFAF2713754}" presName="linNode" presStyleCnt="0"/>
      <dgm:spPr/>
    </dgm:pt>
    <dgm:pt modelId="{51ABD4B1-7EDE-4521-AE83-ADF9B22F80C7}" type="pres">
      <dgm:prSet presAssocID="{FCFB7795-ADCA-477D-9DBF-CAFAF271375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2F3CC-1BD3-4814-9F8D-DCA4F6211DE4}" type="pres">
      <dgm:prSet presAssocID="{FCFB7795-ADCA-477D-9DBF-CAFAF271375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A07EB-FEA3-4CA8-AC43-6CA00D492983}" type="pres">
      <dgm:prSet presAssocID="{9B25E2D0-B976-4039-80CB-197A3E62A569}" presName="sp" presStyleCnt="0"/>
      <dgm:spPr/>
    </dgm:pt>
    <dgm:pt modelId="{662C6D5D-95C8-4820-9A6B-3CD2098A8144}" type="pres">
      <dgm:prSet presAssocID="{9766525B-F037-4FA4-BE6B-4D1C107D2A1A}" presName="linNode" presStyleCnt="0"/>
      <dgm:spPr/>
    </dgm:pt>
    <dgm:pt modelId="{FE9B697C-1668-4289-A2FF-83908CC30111}" type="pres">
      <dgm:prSet presAssocID="{9766525B-F037-4FA4-BE6B-4D1C107D2A1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38859-68FD-4B50-9F2C-93B82DC5D9B6}" type="pres">
      <dgm:prSet presAssocID="{9766525B-F037-4FA4-BE6B-4D1C107D2A1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A18D1B-9A3E-443A-B494-0A61E464B87E}" type="presOf" srcId="{31554170-89A9-4F1C-9314-4CB029BA41AF}" destId="{63C2F3CC-1BD3-4814-9F8D-DCA4F6211DE4}" srcOrd="0" destOrd="0" presId="urn:microsoft.com/office/officeart/2005/8/layout/vList5"/>
    <dgm:cxn modelId="{4B41400B-E262-4AB2-892A-6A3E3B33D8E9}" srcId="{9766525B-F037-4FA4-BE6B-4D1C107D2A1A}" destId="{02BD29AC-DD53-4D01-B2E1-DB89447C0ED4}" srcOrd="1" destOrd="0" parTransId="{56C1A6B8-F3C1-4C31-AC9A-5E6A71CE5544}" sibTransId="{4ADFEBBF-249C-4723-A8EA-6ACFB5A41A9C}"/>
    <dgm:cxn modelId="{CD2525BC-F618-46F5-BBE6-6E7C76B854B1}" type="presOf" srcId="{FCFB7795-ADCA-477D-9DBF-CAFAF2713754}" destId="{51ABD4B1-7EDE-4521-AE83-ADF9B22F80C7}" srcOrd="0" destOrd="0" presId="urn:microsoft.com/office/officeart/2005/8/layout/vList5"/>
    <dgm:cxn modelId="{C7D4AC24-4C54-47F2-B95B-7F3347154672}" srcId="{FCFB7795-ADCA-477D-9DBF-CAFAF2713754}" destId="{65BBF038-957D-42E7-92AA-3ADD234C7284}" srcOrd="2" destOrd="0" parTransId="{968AF49F-2370-445F-B2E5-12087E0D8857}" sibTransId="{9D090A26-AE67-4848-B2A0-C7D398391A78}"/>
    <dgm:cxn modelId="{C54E094A-2058-444C-8DE4-04FE68594667}" type="presOf" srcId="{02BD29AC-DD53-4D01-B2E1-DB89447C0ED4}" destId="{D5038859-68FD-4B50-9F2C-93B82DC5D9B6}" srcOrd="0" destOrd="1" presId="urn:microsoft.com/office/officeart/2005/8/layout/vList5"/>
    <dgm:cxn modelId="{3FF74CE7-3417-4DD4-A9A9-5A4493431BB3}" srcId="{9766525B-F037-4FA4-BE6B-4D1C107D2A1A}" destId="{23D97DA2-8EA0-494C-8D4F-78CDF18E9AA0}" srcOrd="0" destOrd="0" parTransId="{7016C5C2-A18C-4EDB-8060-0F04BFEA5675}" sibTransId="{69C8F9DE-E41B-48C5-9664-232695DB57C4}"/>
    <dgm:cxn modelId="{A791D326-4607-4F13-97F4-452F9A579E09}" srcId="{FCFB7795-ADCA-477D-9DBF-CAFAF2713754}" destId="{31554170-89A9-4F1C-9314-4CB029BA41AF}" srcOrd="0" destOrd="0" parTransId="{517E79D7-AC98-48EB-A081-6C1CB6D94B4A}" sibTransId="{5515C2C3-068B-4AF0-82E5-4DA86374A2AD}"/>
    <dgm:cxn modelId="{80C6FFFC-62C2-4DA1-83D5-378D7A5631DE}" srcId="{0FA412C5-4BF4-4284-80C0-C59DF696B4AA}" destId="{9766525B-F037-4FA4-BE6B-4D1C107D2A1A}" srcOrd="1" destOrd="0" parTransId="{9B1CBF3F-8C0B-41A1-8678-D9C95EA5A7E9}" sibTransId="{0BF8E3ED-EB5D-41A1-BD09-1D93703B2095}"/>
    <dgm:cxn modelId="{09B88133-ACBE-45DF-A214-EFF69917193B}" type="presOf" srcId="{23D97DA2-8EA0-494C-8D4F-78CDF18E9AA0}" destId="{D5038859-68FD-4B50-9F2C-93B82DC5D9B6}" srcOrd="0" destOrd="0" presId="urn:microsoft.com/office/officeart/2005/8/layout/vList5"/>
    <dgm:cxn modelId="{E9B6B45C-ACA4-43BD-A3AD-A06C38D04009}" type="presOf" srcId="{0FA412C5-4BF4-4284-80C0-C59DF696B4AA}" destId="{9EE2116D-0F21-4FEB-B5AF-F21E3B4745B4}" srcOrd="0" destOrd="0" presId="urn:microsoft.com/office/officeart/2005/8/layout/vList5"/>
    <dgm:cxn modelId="{68028ED8-79A2-4A4C-B024-74F63C1F05F0}" type="presOf" srcId="{65BBF038-957D-42E7-92AA-3ADD234C7284}" destId="{63C2F3CC-1BD3-4814-9F8D-DCA4F6211DE4}" srcOrd="0" destOrd="2" presId="urn:microsoft.com/office/officeart/2005/8/layout/vList5"/>
    <dgm:cxn modelId="{957FD0EA-F9A7-4300-BC63-9E0C78C6614A}" type="presOf" srcId="{4E7797B1-4D1C-49E9-BB2F-AA09BEBCA95F}" destId="{63C2F3CC-1BD3-4814-9F8D-DCA4F6211DE4}" srcOrd="0" destOrd="1" presId="urn:microsoft.com/office/officeart/2005/8/layout/vList5"/>
    <dgm:cxn modelId="{E76E300B-8592-40C6-9522-4B7668A0096B}" srcId="{FCFB7795-ADCA-477D-9DBF-CAFAF2713754}" destId="{4E7797B1-4D1C-49E9-BB2F-AA09BEBCA95F}" srcOrd="1" destOrd="0" parTransId="{8062C3A3-9939-45C5-BC0D-E2DA1CB5FCCD}" sibTransId="{0A6190B9-DE8B-4290-A9B3-78D43FFF1116}"/>
    <dgm:cxn modelId="{DAEC5719-0520-4CF0-9B64-004D385D3783}" type="presOf" srcId="{9766525B-F037-4FA4-BE6B-4D1C107D2A1A}" destId="{FE9B697C-1668-4289-A2FF-83908CC30111}" srcOrd="0" destOrd="0" presId="urn:microsoft.com/office/officeart/2005/8/layout/vList5"/>
    <dgm:cxn modelId="{8082115F-D470-4B27-818C-5A338AD40E56}" srcId="{0FA412C5-4BF4-4284-80C0-C59DF696B4AA}" destId="{FCFB7795-ADCA-477D-9DBF-CAFAF2713754}" srcOrd="0" destOrd="0" parTransId="{E1D563B4-A4FC-452D-AD98-B22460C2F66D}" sibTransId="{9B25E2D0-B976-4039-80CB-197A3E62A569}"/>
    <dgm:cxn modelId="{6C7C4111-CDBE-470E-8DB3-17D3E5878EA0}" type="presParOf" srcId="{9EE2116D-0F21-4FEB-B5AF-F21E3B4745B4}" destId="{27275508-4116-4316-A8D4-AE38E3D0BB9E}" srcOrd="0" destOrd="0" presId="urn:microsoft.com/office/officeart/2005/8/layout/vList5"/>
    <dgm:cxn modelId="{1C656C47-0E3F-48F6-9A80-1881F2961485}" type="presParOf" srcId="{27275508-4116-4316-A8D4-AE38E3D0BB9E}" destId="{51ABD4B1-7EDE-4521-AE83-ADF9B22F80C7}" srcOrd="0" destOrd="0" presId="urn:microsoft.com/office/officeart/2005/8/layout/vList5"/>
    <dgm:cxn modelId="{210C8BCF-B719-453B-BFF9-3E72C801845A}" type="presParOf" srcId="{27275508-4116-4316-A8D4-AE38E3D0BB9E}" destId="{63C2F3CC-1BD3-4814-9F8D-DCA4F6211DE4}" srcOrd="1" destOrd="0" presId="urn:microsoft.com/office/officeart/2005/8/layout/vList5"/>
    <dgm:cxn modelId="{00EE9E47-5B79-4155-8B77-23A4D4C40B48}" type="presParOf" srcId="{9EE2116D-0F21-4FEB-B5AF-F21E3B4745B4}" destId="{322A07EB-FEA3-4CA8-AC43-6CA00D492983}" srcOrd="1" destOrd="0" presId="urn:microsoft.com/office/officeart/2005/8/layout/vList5"/>
    <dgm:cxn modelId="{2C24FE85-BB07-434A-A6E5-8BA87B2E64F9}" type="presParOf" srcId="{9EE2116D-0F21-4FEB-B5AF-F21E3B4745B4}" destId="{662C6D5D-95C8-4820-9A6B-3CD2098A8144}" srcOrd="2" destOrd="0" presId="urn:microsoft.com/office/officeart/2005/8/layout/vList5"/>
    <dgm:cxn modelId="{DFB1CCD0-4242-4259-B952-49EE93173256}" type="presParOf" srcId="{662C6D5D-95C8-4820-9A6B-3CD2098A8144}" destId="{FE9B697C-1668-4289-A2FF-83908CC30111}" srcOrd="0" destOrd="0" presId="urn:microsoft.com/office/officeart/2005/8/layout/vList5"/>
    <dgm:cxn modelId="{C413106A-EA3B-45FF-812D-85B0258EBBBE}" type="presParOf" srcId="{662C6D5D-95C8-4820-9A6B-3CD2098A8144}" destId="{D5038859-68FD-4B50-9F2C-93B82DC5D9B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63893D-0180-4AB6-880F-8DB947E3FC25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218AB76-75B6-4410-B0A3-D95DD66FA81E}">
      <dgm:prSet phldrT="[Text]"/>
      <dgm:spPr/>
      <dgm:t>
        <a:bodyPr/>
        <a:lstStyle/>
        <a:p>
          <a:r>
            <a:rPr lang="en-US" dirty="0" smtClean="0"/>
            <a:t>Infrastructure Development</a:t>
          </a:r>
          <a:endParaRPr lang="en-US" dirty="0"/>
        </a:p>
      </dgm:t>
    </dgm:pt>
    <dgm:pt modelId="{182D0841-8BBF-4DF5-94B4-D7F3904AEF32}" type="parTrans" cxnId="{AC362302-F43A-45A7-8215-00093886C579}">
      <dgm:prSet/>
      <dgm:spPr/>
      <dgm:t>
        <a:bodyPr/>
        <a:lstStyle/>
        <a:p>
          <a:endParaRPr lang="en-US"/>
        </a:p>
      </dgm:t>
    </dgm:pt>
    <dgm:pt modelId="{9B11282F-DEE0-42C1-BBC4-37BA754BBFDC}" type="sibTrans" cxnId="{AC362302-F43A-45A7-8215-00093886C579}">
      <dgm:prSet/>
      <dgm:spPr/>
      <dgm:t>
        <a:bodyPr/>
        <a:lstStyle/>
        <a:p>
          <a:endParaRPr lang="en-US"/>
        </a:p>
      </dgm:t>
    </dgm:pt>
    <dgm:pt modelId="{F5D5F37B-E85C-4DA2-8FA4-A3052EFD5F9B}">
      <dgm:prSet phldrT="[Text]" custT="1"/>
      <dgm:spPr/>
      <dgm:t>
        <a:bodyPr/>
        <a:lstStyle/>
        <a:p>
          <a:r>
            <a:rPr lang="en-US" sz="2800" b="1" dirty="0" smtClean="0"/>
            <a:t>Pre-processing </a:t>
          </a:r>
          <a:endParaRPr lang="en-US" sz="2800" b="1" dirty="0"/>
        </a:p>
      </dgm:t>
    </dgm:pt>
    <dgm:pt modelId="{A9B88958-6BE2-4BA5-BFB7-47A7093317FD}" type="parTrans" cxnId="{11CFB8FD-2A1C-4204-B4B0-0813560933CA}">
      <dgm:prSet/>
      <dgm:spPr/>
      <dgm:t>
        <a:bodyPr/>
        <a:lstStyle/>
        <a:p>
          <a:endParaRPr lang="en-US"/>
        </a:p>
      </dgm:t>
    </dgm:pt>
    <dgm:pt modelId="{FB66FA61-6AAB-477D-BA36-4F0BA051CF46}" type="sibTrans" cxnId="{11CFB8FD-2A1C-4204-B4B0-0813560933CA}">
      <dgm:prSet/>
      <dgm:spPr/>
      <dgm:t>
        <a:bodyPr/>
        <a:lstStyle/>
        <a:p>
          <a:endParaRPr lang="en-US"/>
        </a:p>
      </dgm:t>
    </dgm:pt>
    <dgm:pt modelId="{DD177260-2528-49AE-869B-7533E0D9946A}">
      <dgm:prSet phldrT="[Text]"/>
      <dgm:spPr/>
      <dgm:t>
        <a:bodyPr/>
        <a:lstStyle/>
        <a:p>
          <a:r>
            <a:rPr lang="en-US" dirty="0" smtClean="0"/>
            <a:t>Research &amp; Development</a:t>
          </a:r>
          <a:endParaRPr lang="en-US" dirty="0"/>
        </a:p>
      </dgm:t>
    </dgm:pt>
    <dgm:pt modelId="{4A5C59DF-F91F-43D0-B4E3-C9A8A5D4FBB1}" type="parTrans" cxnId="{1B629155-C38A-468A-9E62-5B62DE4A52F2}">
      <dgm:prSet/>
      <dgm:spPr/>
      <dgm:t>
        <a:bodyPr/>
        <a:lstStyle/>
        <a:p>
          <a:endParaRPr lang="en-US"/>
        </a:p>
      </dgm:t>
    </dgm:pt>
    <dgm:pt modelId="{436EF703-F8DC-4615-8AEF-C78B25F593DA}" type="sibTrans" cxnId="{1B629155-C38A-468A-9E62-5B62DE4A52F2}">
      <dgm:prSet/>
      <dgm:spPr/>
      <dgm:t>
        <a:bodyPr/>
        <a:lstStyle/>
        <a:p>
          <a:endParaRPr lang="en-US"/>
        </a:p>
      </dgm:t>
    </dgm:pt>
    <dgm:pt modelId="{8914D738-AE06-43DA-86FF-56A5B94E0DA4}">
      <dgm:prSet phldrT="[Text]" custT="1"/>
      <dgm:spPr/>
      <dgm:t>
        <a:bodyPr/>
        <a:lstStyle/>
        <a:p>
          <a:r>
            <a:rPr lang="en-US" sz="2800" b="1" dirty="0" smtClean="0"/>
            <a:t>Industrial Linkage</a:t>
          </a:r>
          <a:endParaRPr lang="en-US" sz="2800" b="1" dirty="0"/>
        </a:p>
      </dgm:t>
    </dgm:pt>
    <dgm:pt modelId="{728D3A98-E51F-4174-BA50-E562C6F3369C}" type="parTrans" cxnId="{6BB5D1F2-23B4-437B-A76D-C2B11E0CE18F}">
      <dgm:prSet/>
      <dgm:spPr/>
      <dgm:t>
        <a:bodyPr/>
        <a:lstStyle/>
        <a:p>
          <a:endParaRPr lang="en-US"/>
        </a:p>
      </dgm:t>
    </dgm:pt>
    <dgm:pt modelId="{BC58372C-FC52-4F36-893D-46E10F8308D2}" type="sibTrans" cxnId="{6BB5D1F2-23B4-437B-A76D-C2B11E0CE18F}">
      <dgm:prSet/>
      <dgm:spPr/>
      <dgm:t>
        <a:bodyPr/>
        <a:lstStyle/>
        <a:p>
          <a:endParaRPr lang="en-US"/>
        </a:p>
      </dgm:t>
    </dgm:pt>
    <dgm:pt modelId="{75DE11A6-7999-494E-9210-47D364AA95D6}">
      <dgm:prSet phldrT="[Text]"/>
      <dgm:spPr/>
      <dgm:t>
        <a:bodyPr/>
        <a:lstStyle/>
        <a:p>
          <a:r>
            <a:rPr lang="en-US" dirty="0" smtClean="0"/>
            <a:t>Economic Benefits</a:t>
          </a:r>
          <a:endParaRPr lang="en-US" dirty="0"/>
        </a:p>
      </dgm:t>
    </dgm:pt>
    <dgm:pt modelId="{9BAE1821-54B7-46F5-9458-32E093E48F3D}" type="parTrans" cxnId="{D69A3675-6AF7-4E62-9667-C04BDFE52D58}">
      <dgm:prSet/>
      <dgm:spPr/>
      <dgm:t>
        <a:bodyPr/>
        <a:lstStyle/>
        <a:p>
          <a:endParaRPr lang="en-US"/>
        </a:p>
      </dgm:t>
    </dgm:pt>
    <dgm:pt modelId="{531C756F-B035-4AB3-926E-2E9F61867910}" type="sibTrans" cxnId="{D69A3675-6AF7-4E62-9667-C04BDFE52D58}">
      <dgm:prSet/>
      <dgm:spPr/>
      <dgm:t>
        <a:bodyPr/>
        <a:lstStyle/>
        <a:p>
          <a:endParaRPr lang="en-US"/>
        </a:p>
      </dgm:t>
    </dgm:pt>
    <dgm:pt modelId="{09ADFCAB-5761-4E69-8FEA-2E16A662399A}">
      <dgm:prSet phldrT="[Text]" custT="1"/>
      <dgm:spPr/>
      <dgm:t>
        <a:bodyPr/>
        <a:lstStyle/>
        <a:p>
          <a:r>
            <a:rPr lang="en-US" sz="2800" b="1" dirty="0" smtClean="0"/>
            <a:t>Inclusive Growth</a:t>
          </a:r>
          <a:endParaRPr lang="en-US" sz="2800" b="1" dirty="0"/>
        </a:p>
      </dgm:t>
    </dgm:pt>
    <dgm:pt modelId="{0D2C812B-690B-479A-B1FA-0F78ACF3DD01}" type="parTrans" cxnId="{69BAA2DC-26DB-4CE9-AF79-A9C98C80AD8E}">
      <dgm:prSet/>
      <dgm:spPr/>
      <dgm:t>
        <a:bodyPr/>
        <a:lstStyle/>
        <a:p>
          <a:endParaRPr lang="en-US"/>
        </a:p>
      </dgm:t>
    </dgm:pt>
    <dgm:pt modelId="{60E731E5-2BF0-49A6-8FAC-89980645F357}" type="sibTrans" cxnId="{69BAA2DC-26DB-4CE9-AF79-A9C98C80AD8E}">
      <dgm:prSet/>
      <dgm:spPr/>
      <dgm:t>
        <a:bodyPr/>
        <a:lstStyle/>
        <a:p>
          <a:endParaRPr lang="en-US"/>
        </a:p>
      </dgm:t>
    </dgm:pt>
    <dgm:pt modelId="{A00899B5-8EA4-42CB-A488-078869DE1CFF}">
      <dgm:prSet custT="1"/>
      <dgm:spPr/>
      <dgm:t>
        <a:bodyPr/>
        <a:lstStyle/>
        <a:p>
          <a:r>
            <a:rPr lang="en-US" sz="2800" b="1" dirty="0" smtClean="0"/>
            <a:t>Transportation &amp; Warehousing</a:t>
          </a:r>
        </a:p>
      </dgm:t>
    </dgm:pt>
    <dgm:pt modelId="{38A74AC2-E075-471F-ABDB-499D0011C5F0}" type="parTrans" cxnId="{02866DDE-4C48-4014-8AF8-F1DA372D0D2F}">
      <dgm:prSet/>
      <dgm:spPr/>
      <dgm:t>
        <a:bodyPr/>
        <a:lstStyle/>
        <a:p>
          <a:endParaRPr lang="en-US"/>
        </a:p>
      </dgm:t>
    </dgm:pt>
    <dgm:pt modelId="{E4662153-8D76-4523-8EC5-619DF29A73E4}" type="sibTrans" cxnId="{02866DDE-4C48-4014-8AF8-F1DA372D0D2F}">
      <dgm:prSet/>
      <dgm:spPr/>
      <dgm:t>
        <a:bodyPr/>
        <a:lstStyle/>
        <a:p>
          <a:endParaRPr lang="en-US"/>
        </a:p>
      </dgm:t>
    </dgm:pt>
    <dgm:pt modelId="{9EE611B8-D2EA-4CD7-884F-4164E510214A}">
      <dgm:prSet custT="1"/>
      <dgm:spPr/>
      <dgm:t>
        <a:bodyPr/>
        <a:lstStyle/>
        <a:p>
          <a:r>
            <a:rPr lang="en-US" sz="2800" b="1" smtClean="0"/>
            <a:t>Futures Market</a:t>
          </a:r>
          <a:endParaRPr lang="en-US" sz="2800" b="1" dirty="0" smtClean="0"/>
        </a:p>
      </dgm:t>
    </dgm:pt>
    <dgm:pt modelId="{DC1BE2DF-F595-4BEA-96CF-917762C81697}" type="parTrans" cxnId="{1EC67BB0-800C-4A50-A089-A1ADE20437B8}">
      <dgm:prSet/>
      <dgm:spPr/>
      <dgm:t>
        <a:bodyPr/>
        <a:lstStyle/>
        <a:p>
          <a:endParaRPr lang="en-US"/>
        </a:p>
      </dgm:t>
    </dgm:pt>
    <dgm:pt modelId="{BC73CDB0-5260-42FE-BCC4-68C2F6C96139}" type="sibTrans" cxnId="{1EC67BB0-800C-4A50-A089-A1ADE20437B8}">
      <dgm:prSet/>
      <dgm:spPr/>
      <dgm:t>
        <a:bodyPr/>
        <a:lstStyle/>
        <a:p>
          <a:endParaRPr lang="en-US"/>
        </a:p>
      </dgm:t>
    </dgm:pt>
    <dgm:pt modelId="{620917F5-8770-4A02-820F-BFD526757BA6}">
      <dgm:prSet custT="1"/>
      <dgm:spPr/>
      <dgm:t>
        <a:bodyPr/>
        <a:lstStyle/>
        <a:p>
          <a:r>
            <a:rPr lang="en-US" sz="2800" b="1" dirty="0" smtClean="0"/>
            <a:t>Export Promotion</a:t>
          </a:r>
          <a:endParaRPr lang="en-US" sz="2800" b="1" dirty="0"/>
        </a:p>
      </dgm:t>
    </dgm:pt>
    <dgm:pt modelId="{09AD65E6-AC5C-4268-B5F1-049865C2EA80}" type="parTrans" cxnId="{2582746C-C9E8-410A-9548-2BA880795198}">
      <dgm:prSet/>
      <dgm:spPr/>
      <dgm:t>
        <a:bodyPr/>
        <a:lstStyle/>
        <a:p>
          <a:endParaRPr lang="en-US"/>
        </a:p>
      </dgm:t>
    </dgm:pt>
    <dgm:pt modelId="{780B560E-DC0C-4270-9F25-4F33139CF30A}" type="sibTrans" cxnId="{2582746C-C9E8-410A-9548-2BA880795198}">
      <dgm:prSet/>
      <dgm:spPr/>
      <dgm:t>
        <a:bodyPr/>
        <a:lstStyle/>
        <a:p>
          <a:endParaRPr lang="en-US"/>
        </a:p>
      </dgm:t>
    </dgm:pt>
    <dgm:pt modelId="{C4789C2A-296B-4D82-B5D5-31D6245A6B8A}">
      <dgm:prSet phldrT="[Text]" custT="1"/>
      <dgm:spPr/>
      <dgm:t>
        <a:bodyPr/>
        <a:lstStyle/>
        <a:p>
          <a:r>
            <a:rPr lang="en-US" sz="2800" b="1" dirty="0" smtClean="0"/>
            <a:t>University Linkage</a:t>
          </a:r>
          <a:endParaRPr lang="en-US" sz="2800" b="1" dirty="0"/>
        </a:p>
      </dgm:t>
    </dgm:pt>
    <dgm:pt modelId="{0C75C475-1329-48F5-9E7C-614F8AF6A195}" type="parTrans" cxnId="{28E24855-5E80-4E34-8393-8A98FF39FFA1}">
      <dgm:prSet/>
      <dgm:spPr/>
      <dgm:t>
        <a:bodyPr/>
        <a:lstStyle/>
        <a:p>
          <a:endParaRPr lang="en-US"/>
        </a:p>
      </dgm:t>
    </dgm:pt>
    <dgm:pt modelId="{80D5826D-BF8D-448E-9101-D4EC93DBA6B9}" type="sibTrans" cxnId="{28E24855-5E80-4E34-8393-8A98FF39FFA1}">
      <dgm:prSet/>
      <dgm:spPr/>
      <dgm:t>
        <a:bodyPr/>
        <a:lstStyle/>
        <a:p>
          <a:endParaRPr lang="en-US"/>
        </a:p>
      </dgm:t>
    </dgm:pt>
    <dgm:pt modelId="{D19D2F5D-DDFE-44B8-A3BE-DADF27AAB575}">
      <dgm:prSet custT="1"/>
      <dgm:spPr/>
      <dgm:t>
        <a:bodyPr/>
        <a:lstStyle/>
        <a:p>
          <a:r>
            <a:rPr lang="en-US" sz="2800" b="1" dirty="0" smtClean="0"/>
            <a:t>Post-</a:t>
          </a:r>
          <a:r>
            <a:rPr lang="en-US" sz="2800" b="1" dirty="0" err="1" smtClean="0"/>
            <a:t>processsing</a:t>
          </a:r>
          <a:endParaRPr lang="en-US" sz="2800" b="1" dirty="0" smtClean="0"/>
        </a:p>
      </dgm:t>
    </dgm:pt>
    <dgm:pt modelId="{8AF2383F-194C-4DDB-896D-7BE94D5F222E}" type="parTrans" cxnId="{094FFAE3-4911-46F0-86A5-19105B4B6C70}">
      <dgm:prSet/>
      <dgm:spPr/>
      <dgm:t>
        <a:bodyPr/>
        <a:lstStyle/>
        <a:p>
          <a:endParaRPr lang="en-US"/>
        </a:p>
      </dgm:t>
    </dgm:pt>
    <dgm:pt modelId="{8ED6DDC4-3C18-474B-9279-98A8C32C5A7E}" type="sibTrans" cxnId="{094FFAE3-4911-46F0-86A5-19105B4B6C70}">
      <dgm:prSet/>
      <dgm:spPr/>
      <dgm:t>
        <a:bodyPr/>
        <a:lstStyle/>
        <a:p>
          <a:endParaRPr lang="en-US"/>
        </a:p>
      </dgm:t>
    </dgm:pt>
    <dgm:pt modelId="{E393905B-F5A9-461E-9F88-3D17AD5DABA6}" type="pres">
      <dgm:prSet presAssocID="{9D63893D-0180-4AB6-880F-8DB947E3FC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9914F2-8B64-443F-ACD2-6F431919C77F}" type="pres">
      <dgm:prSet presAssocID="{1218AB76-75B6-4410-B0A3-D95DD66FA81E}" presName="linNode" presStyleCnt="0"/>
      <dgm:spPr/>
    </dgm:pt>
    <dgm:pt modelId="{66F3EB5F-AB67-49E8-A2C2-79C26EFC6EEE}" type="pres">
      <dgm:prSet presAssocID="{1218AB76-75B6-4410-B0A3-D95DD66FA81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B12D0-BE32-4B4A-AF20-FAB452923F4B}" type="pres">
      <dgm:prSet presAssocID="{1218AB76-75B6-4410-B0A3-D95DD66FA81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E82FD-C8A5-43D7-A68E-3CA80F74200B}" type="pres">
      <dgm:prSet presAssocID="{9B11282F-DEE0-42C1-BBC4-37BA754BBFDC}" presName="sp" presStyleCnt="0"/>
      <dgm:spPr/>
    </dgm:pt>
    <dgm:pt modelId="{E51DA88C-A5E9-431E-B77F-0DDA6E484A22}" type="pres">
      <dgm:prSet presAssocID="{DD177260-2528-49AE-869B-7533E0D9946A}" presName="linNode" presStyleCnt="0"/>
      <dgm:spPr/>
    </dgm:pt>
    <dgm:pt modelId="{236BF34D-FD3E-4766-A3A4-A00FE4C7B32A}" type="pres">
      <dgm:prSet presAssocID="{DD177260-2528-49AE-869B-7533E0D9946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CF3E95-1CEA-43E4-A425-5B1ABA43793C}" type="pres">
      <dgm:prSet presAssocID="{DD177260-2528-49AE-869B-7533E0D9946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7174F0-A9BA-4AF9-8F72-723144774EA3}" type="pres">
      <dgm:prSet presAssocID="{436EF703-F8DC-4615-8AEF-C78B25F593DA}" presName="sp" presStyleCnt="0"/>
      <dgm:spPr/>
    </dgm:pt>
    <dgm:pt modelId="{BAC94C7C-570E-4E2E-AC6F-7AC23404E39A}" type="pres">
      <dgm:prSet presAssocID="{75DE11A6-7999-494E-9210-47D364AA95D6}" presName="linNode" presStyleCnt="0"/>
      <dgm:spPr/>
    </dgm:pt>
    <dgm:pt modelId="{8098A659-7AF0-4843-A0BD-E0C9C91A7316}" type="pres">
      <dgm:prSet presAssocID="{75DE11A6-7999-494E-9210-47D364AA95D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AB02C-9D57-422D-B1E3-42EB5488B824}" type="pres">
      <dgm:prSet presAssocID="{75DE11A6-7999-494E-9210-47D364AA95D6}" presName="descendantText" presStyleLbl="alignAccFollowNode1" presStyleIdx="2" presStyleCnt="3" custScaleY="1202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667E69-52CE-49EE-B65C-D1DC72A84ECF}" type="presOf" srcId="{C4789C2A-296B-4D82-B5D5-31D6245A6B8A}" destId="{2BCF3E95-1CEA-43E4-A425-5B1ABA43793C}" srcOrd="0" destOrd="1" presId="urn:microsoft.com/office/officeart/2005/8/layout/vList5"/>
    <dgm:cxn modelId="{7EF7E081-E87D-4905-AFCB-39BBB84C463F}" type="presOf" srcId="{620917F5-8770-4A02-820F-BFD526757BA6}" destId="{150AB02C-9D57-422D-B1E3-42EB5488B824}" srcOrd="0" destOrd="2" presId="urn:microsoft.com/office/officeart/2005/8/layout/vList5"/>
    <dgm:cxn modelId="{02866DDE-4C48-4014-8AF8-F1DA372D0D2F}" srcId="{1218AB76-75B6-4410-B0A3-D95DD66FA81E}" destId="{A00899B5-8EA4-42CB-A488-078869DE1CFF}" srcOrd="1" destOrd="0" parTransId="{38A74AC2-E075-471F-ABDB-499D0011C5F0}" sibTransId="{E4662153-8D76-4523-8EC5-619DF29A73E4}"/>
    <dgm:cxn modelId="{1EC67BB0-800C-4A50-A089-A1ADE20437B8}" srcId="{75DE11A6-7999-494E-9210-47D364AA95D6}" destId="{9EE611B8-D2EA-4CD7-884F-4164E510214A}" srcOrd="1" destOrd="0" parTransId="{DC1BE2DF-F595-4BEA-96CF-917762C81697}" sibTransId="{BC73CDB0-5260-42FE-BCC4-68C2F6C96139}"/>
    <dgm:cxn modelId="{28E24855-5E80-4E34-8393-8A98FF39FFA1}" srcId="{DD177260-2528-49AE-869B-7533E0D9946A}" destId="{C4789C2A-296B-4D82-B5D5-31D6245A6B8A}" srcOrd="1" destOrd="0" parTransId="{0C75C475-1329-48F5-9E7C-614F8AF6A195}" sibTransId="{80D5826D-BF8D-448E-9101-D4EC93DBA6B9}"/>
    <dgm:cxn modelId="{094FFAE3-4911-46F0-86A5-19105B4B6C70}" srcId="{1218AB76-75B6-4410-B0A3-D95DD66FA81E}" destId="{D19D2F5D-DDFE-44B8-A3BE-DADF27AAB575}" srcOrd="2" destOrd="0" parTransId="{8AF2383F-194C-4DDB-896D-7BE94D5F222E}" sibTransId="{8ED6DDC4-3C18-474B-9279-98A8C32C5A7E}"/>
    <dgm:cxn modelId="{2582746C-C9E8-410A-9548-2BA880795198}" srcId="{75DE11A6-7999-494E-9210-47D364AA95D6}" destId="{620917F5-8770-4A02-820F-BFD526757BA6}" srcOrd="2" destOrd="0" parTransId="{09AD65E6-AC5C-4268-B5F1-049865C2EA80}" sibTransId="{780B560E-DC0C-4270-9F25-4F33139CF30A}"/>
    <dgm:cxn modelId="{1B629155-C38A-468A-9E62-5B62DE4A52F2}" srcId="{9D63893D-0180-4AB6-880F-8DB947E3FC25}" destId="{DD177260-2528-49AE-869B-7533E0D9946A}" srcOrd="1" destOrd="0" parTransId="{4A5C59DF-F91F-43D0-B4E3-C9A8A5D4FBB1}" sibTransId="{436EF703-F8DC-4615-8AEF-C78B25F593DA}"/>
    <dgm:cxn modelId="{69BAA2DC-26DB-4CE9-AF79-A9C98C80AD8E}" srcId="{75DE11A6-7999-494E-9210-47D364AA95D6}" destId="{09ADFCAB-5761-4E69-8FEA-2E16A662399A}" srcOrd="0" destOrd="0" parTransId="{0D2C812B-690B-479A-B1FA-0F78ACF3DD01}" sibTransId="{60E731E5-2BF0-49A6-8FAC-89980645F357}"/>
    <dgm:cxn modelId="{59DCE153-206B-440E-8B44-AC178C4E7DAF}" type="presOf" srcId="{8914D738-AE06-43DA-86FF-56A5B94E0DA4}" destId="{2BCF3E95-1CEA-43E4-A425-5B1ABA43793C}" srcOrd="0" destOrd="0" presId="urn:microsoft.com/office/officeart/2005/8/layout/vList5"/>
    <dgm:cxn modelId="{37C4C71C-AEA3-4A74-8DB1-29068ACEFEF9}" type="presOf" srcId="{D19D2F5D-DDFE-44B8-A3BE-DADF27AAB575}" destId="{ECCB12D0-BE32-4B4A-AF20-FAB452923F4B}" srcOrd="0" destOrd="2" presId="urn:microsoft.com/office/officeart/2005/8/layout/vList5"/>
    <dgm:cxn modelId="{11CFB8FD-2A1C-4204-B4B0-0813560933CA}" srcId="{1218AB76-75B6-4410-B0A3-D95DD66FA81E}" destId="{F5D5F37B-E85C-4DA2-8FA4-A3052EFD5F9B}" srcOrd="0" destOrd="0" parTransId="{A9B88958-6BE2-4BA5-BFB7-47A7093317FD}" sibTransId="{FB66FA61-6AAB-477D-BA36-4F0BA051CF46}"/>
    <dgm:cxn modelId="{AC362302-F43A-45A7-8215-00093886C579}" srcId="{9D63893D-0180-4AB6-880F-8DB947E3FC25}" destId="{1218AB76-75B6-4410-B0A3-D95DD66FA81E}" srcOrd="0" destOrd="0" parTransId="{182D0841-8BBF-4DF5-94B4-D7F3904AEF32}" sibTransId="{9B11282F-DEE0-42C1-BBC4-37BA754BBFDC}"/>
    <dgm:cxn modelId="{2BD1713D-FAF1-4BC6-B403-4A16AAE77442}" type="presOf" srcId="{9D63893D-0180-4AB6-880F-8DB947E3FC25}" destId="{E393905B-F5A9-461E-9F88-3D17AD5DABA6}" srcOrd="0" destOrd="0" presId="urn:microsoft.com/office/officeart/2005/8/layout/vList5"/>
    <dgm:cxn modelId="{D9190601-A93B-4F46-BF23-C3DE2BCB3CCB}" type="presOf" srcId="{A00899B5-8EA4-42CB-A488-078869DE1CFF}" destId="{ECCB12D0-BE32-4B4A-AF20-FAB452923F4B}" srcOrd="0" destOrd="1" presId="urn:microsoft.com/office/officeart/2005/8/layout/vList5"/>
    <dgm:cxn modelId="{D69A3675-6AF7-4E62-9667-C04BDFE52D58}" srcId="{9D63893D-0180-4AB6-880F-8DB947E3FC25}" destId="{75DE11A6-7999-494E-9210-47D364AA95D6}" srcOrd="2" destOrd="0" parTransId="{9BAE1821-54B7-46F5-9458-32E093E48F3D}" sibTransId="{531C756F-B035-4AB3-926E-2E9F61867910}"/>
    <dgm:cxn modelId="{B460AA5E-791C-492E-8F68-773E94DF507E}" type="presOf" srcId="{DD177260-2528-49AE-869B-7533E0D9946A}" destId="{236BF34D-FD3E-4766-A3A4-A00FE4C7B32A}" srcOrd="0" destOrd="0" presId="urn:microsoft.com/office/officeart/2005/8/layout/vList5"/>
    <dgm:cxn modelId="{FBAD856C-B3EB-4C01-B547-EB5A8A9DE308}" type="presOf" srcId="{9EE611B8-D2EA-4CD7-884F-4164E510214A}" destId="{150AB02C-9D57-422D-B1E3-42EB5488B824}" srcOrd="0" destOrd="1" presId="urn:microsoft.com/office/officeart/2005/8/layout/vList5"/>
    <dgm:cxn modelId="{69868E94-643E-4A8B-9776-705E2B019447}" type="presOf" srcId="{09ADFCAB-5761-4E69-8FEA-2E16A662399A}" destId="{150AB02C-9D57-422D-B1E3-42EB5488B824}" srcOrd="0" destOrd="0" presId="urn:microsoft.com/office/officeart/2005/8/layout/vList5"/>
    <dgm:cxn modelId="{257D7CA5-F3C4-4CCC-BF2C-34DF8EC4956A}" type="presOf" srcId="{1218AB76-75B6-4410-B0A3-D95DD66FA81E}" destId="{66F3EB5F-AB67-49E8-A2C2-79C26EFC6EEE}" srcOrd="0" destOrd="0" presId="urn:microsoft.com/office/officeart/2005/8/layout/vList5"/>
    <dgm:cxn modelId="{6BB5D1F2-23B4-437B-A76D-C2B11E0CE18F}" srcId="{DD177260-2528-49AE-869B-7533E0D9946A}" destId="{8914D738-AE06-43DA-86FF-56A5B94E0DA4}" srcOrd="0" destOrd="0" parTransId="{728D3A98-E51F-4174-BA50-E562C6F3369C}" sibTransId="{BC58372C-FC52-4F36-893D-46E10F8308D2}"/>
    <dgm:cxn modelId="{4C57A94E-1FC7-4A54-86F6-F544E2D0F75D}" type="presOf" srcId="{F5D5F37B-E85C-4DA2-8FA4-A3052EFD5F9B}" destId="{ECCB12D0-BE32-4B4A-AF20-FAB452923F4B}" srcOrd="0" destOrd="0" presId="urn:microsoft.com/office/officeart/2005/8/layout/vList5"/>
    <dgm:cxn modelId="{958B5A26-F82F-4F9E-B704-FE16304AA237}" type="presOf" srcId="{75DE11A6-7999-494E-9210-47D364AA95D6}" destId="{8098A659-7AF0-4843-A0BD-E0C9C91A7316}" srcOrd="0" destOrd="0" presId="urn:microsoft.com/office/officeart/2005/8/layout/vList5"/>
    <dgm:cxn modelId="{4406FBAB-9B39-45AC-9246-DB5D822A89BF}" type="presParOf" srcId="{E393905B-F5A9-461E-9F88-3D17AD5DABA6}" destId="{899914F2-8B64-443F-ACD2-6F431919C77F}" srcOrd="0" destOrd="0" presId="urn:microsoft.com/office/officeart/2005/8/layout/vList5"/>
    <dgm:cxn modelId="{15DB6AB3-EAAF-46CE-855C-A50107FD45E5}" type="presParOf" srcId="{899914F2-8B64-443F-ACD2-6F431919C77F}" destId="{66F3EB5F-AB67-49E8-A2C2-79C26EFC6EEE}" srcOrd="0" destOrd="0" presId="urn:microsoft.com/office/officeart/2005/8/layout/vList5"/>
    <dgm:cxn modelId="{63E58CC4-A20A-4A4A-90D1-4209ED5DC5A9}" type="presParOf" srcId="{899914F2-8B64-443F-ACD2-6F431919C77F}" destId="{ECCB12D0-BE32-4B4A-AF20-FAB452923F4B}" srcOrd="1" destOrd="0" presId="urn:microsoft.com/office/officeart/2005/8/layout/vList5"/>
    <dgm:cxn modelId="{AC57F368-1A40-461D-B990-BE559CA0FC9A}" type="presParOf" srcId="{E393905B-F5A9-461E-9F88-3D17AD5DABA6}" destId="{270E82FD-C8A5-43D7-A68E-3CA80F74200B}" srcOrd="1" destOrd="0" presId="urn:microsoft.com/office/officeart/2005/8/layout/vList5"/>
    <dgm:cxn modelId="{85F50519-DD9E-4F46-90F7-455E0F2DB919}" type="presParOf" srcId="{E393905B-F5A9-461E-9F88-3D17AD5DABA6}" destId="{E51DA88C-A5E9-431E-B77F-0DDA6E484A22}" srcOrd="2" destOrd="0" presId="urn:microsoft.com/office/officeart/2005/8/layout/vList5"/>
    <dgm:cxn modelId="{42DEC48F-D6C9-4186-A63E-C36E62DA1202}" type="presParOf" srcId="{E51DA88C-A5E9-431E-B77F-0DDA6E484A22}" destId="{236BF34D-FD3E-4766-A3A4-A00FE4C7B32A}" srcOrd="0" destOrd="0" presId="urn:microsoft.com/office/officeart/2005/8/layout/vList5"/>
    <dgm:cxn modelId="{022A553F-8F47-46A9-9018-15B3C7CAFA30}" type="presParOf" srcId="{E51DA88C-A5E9-431E-B77F-0DDA6E484A22}" destId="{2BCF3E95-1CEA-43E4-A425-5B1ABA43793C}" srcOrd="1" destOrd="0" presId="urn:microsoft.com/office/officeart/2005/8/layout/vList5"/>
    <dgm:cxn modelId="{F27DAB1B-3E2A-4729-98FB-C528056E8EFC}" type="presParOf" srcId="{E393905B-F5A9-461E-9F88-3D17AD5DABA6}" destId="{4A7174F0-A9BA-4AF9-8F72-723144774EA3}" srcOrd="3" destOrd="0" presId="urn:microsoft.com/office/officeart/2005/8/layout/vList5"/>
    <dgm:cxn modelId="{AE2794D6-F966-4F3F-8E1A-FAC7DDF000B9}" type="presParOf" srcId="{E393905B-F5A9-461E-9F88-3D17AD5DABA6}" destId="{BAC94C7C-570E-4E2E-AC6F-7AC23404E39A}" srcOrd="4" destOrd="0" presId="urn:microsoft.com/office/officeart/2005/8/layout/vList5"/>
    <dgm:cxn modelId="{E637D664-D544-4249-9BF1-65D57C187505}" type="presParOf" srcId="{BAC94C7C-570E-4E2E-AC6F-7AC23404E39A}" destId="{8098A659-7AF0-4843-A0BD-E0C9C91A7316}" srcOrd="0" destOrd="0" presId="urn:microsoft.com/office/officeart/2005/8/layout/vList5"/>
    <dgm:cxn modelId="{5063801C-6403-4A73-ABA9-F56396A134F4}" type="presParOf" srcId="{BAC94C7C-570E-4E2E-AC6F-7AC23404E39A}" destId="{150AB02C-9D57-422D-B1E3-42EB5488B8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73825-650D-4217-AB49-971C58ACF8A3}">
      <dsp:nvSpPr>
        <dsp:cNvPr id="0" name=""/>
        <dsp:cNvSpPr/>
      </dsp:nvSpPr>
      <dsp:spPr>
        <a:xfrm>
          <a:off x="6568367" y="3395145"/>
          <a:ext cx="91440" cy="6325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503FF-A367-4A5D-968A-C109D26D41D0}">
      <dsp:nvSpPr>
        <dsp:cNvPr id="0" name=""/>
        <dsp:cNvSpPr/>
      </dsp:nvSpPr>
      <dsp:spPr>
        <a:xfrm>
          <a:off x="4620425" y="1381547"/>
          <a:ext cx="1993661" cy="632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053"/>
              </a:lnTo>
              <a:lnTo>
                <a:pt x="1993661" y="431053"/>
              </a:lnTo>
              <a:lnTo>
                <a:pt x="1993661" y="632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000161-D8B9-4ABF-9596-8759B48BEE0A}">
      <dsp:nvSpPr>
        <dsp:cNvPr id="0" name=""/>
        <dsp:cNvSpPr/>
      </dsp:nvSpPr>
      <dsp:spPr>
        <a:xfrm>
          <a:off x="2626764" y="3395145"/>
          <a:ext cx="1329107" cy="632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053"/>
              </a:lnTo>
              <a:lnTo>
                <a:pt x="1329107" y="431053"/>
              </a:lnTo>
              <a:lnTo>
                <a:pt x="1329107" y="632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E8868-A4EC-449B-ADEF-980630FE4A5B}">
      <dsp:nvSpPr>
        <dsp:cNvPr id="0" name=""/>
        <dsp:cNvSpPr/>
      </dsp:nvSpPr>
      <dsp:spPr>
        <a:xfrm>
          <a:off x="1297656" y="3395145"/>
          <a:ext cx="1329107" cy="632534"/>
        </a:xfrm>
        <a:custGeom>
          <a:avLst/>
          <a:gdLst/>
          <a:ahLst/>
          <a:cxnLst/>
          <a:rect l="0" t="0" r="0" b="0"/>
          <a:pathLst>
            <a:path>
              <a:moveTo>
                <a:pt x="1329107" y="0"/>
              </a:moveTo>
              <a:lnTo>
                <a:pt x="1329107" y="431053"/>
              </a:lnTo>
              <a:lnTo>
                <a:pt x="0" y="431053"/>
              </a:lnTo>
              <a:lnTo>
                <a:pt x="0" y="63253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6A8CBD-8D2F-4D09-A2F9-25FADE0F9AE1}">
      <dsp:nvSpPr>
        <dsp:cNvPr id="0" name=""/>
        <dsp:cNvSpPr/>
      </dsp:nvSpPr>
      <dsp:spPr>
        <a:xfrm>
          <a:off x="2626764" y="1381547"/>
          <a:ext cx="1993661" cy="632534"/>
        </a:xfrm>
        <a:custGeom>
          <a:avLst/>
          <a:gdLst/>
          <a:ahLst/>
          <a:cxnLst/>
          <a:rect l="0" t="0" r="0" b="0"/>
          <a:pathLst>
            <a:path>
              <a:moveTo>
                <a:pt x="1993661" y="0"/>
              </a:moveTo>
              <a:lnTo>
                <a:pt x="1993661" y="431053"/>
              </a:lnTo>
              <a:lnTo>
                <a:pt x="0" y="431053"/>
              </a:lnTo>
              <a:lnTo>
                <a:pt x="0" y="6325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BADC7-56F5-4F00-930C-5C4912CE0B63}">
      <dsp:nvSpPr>
        <dsp:cNvPr id="0" name=""/>
        <dsp:cNvSpPr/>
      </dsp:nvSpPr>
      <dsp:spPr>
        <a:xfrm>
          <a:off x="3532974" y="483"/>
          <a:ext cx="2174903" cy="1381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10964-3053-4471-A5F9-1D27FAE43E78}">
      <dsp:nvSpPr>
        <dsp:cNvPr id="0" name=""/>
        <dsp:cNvSpPr/>
      </dsp:nvSpPr>
      <dsp:spPr>
        <a:xfrm>
          <a:off x="3774630" y="230056"/>
          <a:ext cx="2174903" cy="1381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Food Processing</a:t>
          </a:r>
          <a:endParaRPr lang="en-US" sz="2300" b="1" kern="1200" dirty="0"/>
        </a:p>
      </dsp:txBody>
      <dsp:txXfrm>
        <a:off x="3815080" y="270506"/>
        <a:ext cx="2094003" cy="1300163"/>
      </dsp:txXfrm>
    </dsp:sp>
    <dsp:sp modelId="{9F9BB29E-23B0-4A1B-97B3-C69B79D1976C}">
      <dsp:nvSpPr>
        <dsp:cNvPr id="0" name=""/>
        <dsp:cNvSpPr/>
      </dsp:nvSpPr>
      <dsp:spPr>
        <a:xfrm>
          <a:off x="1539312" y="2014081"/>
          <a:ext cx="2174903" cy="1381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AA9FC-66AA-4D70-BBD1-F18AF7DB676B}">
      <dsp:nvSpPr>
        <dsp:cNvPr id="0" name=""/>
        <dsp:cNvSpPr/>
      </dsp:nvSpPr>
      <dsp:spPr>
        <a:xfrm>
          <a:off x="1780968" y="2243654"/>
          <a:ext cx="2174903" cy="1381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Manufactured Process</a:t>
          </a:r>
          <a:endParaRPr lang="en-US" sz="2300" b="1" kern="1200" dirty="0"/>
        </a:p>
      </dsp:txBody>
      <dsp:txXfrm>
        <a:off x="1821418" y="2284104"/>
        <a:ext cx="2094003" cy="1300163"/>
      </dsp:txXfrm>
    </dsp:sp>
    <dsp:sp modelId="{49997845-CFEF-4884-A892-BEB15B149893}">
      <dsp:nvSpPr>
        <dsp:cNvPr id="0" name=""/>
        <dsp:cNvSpPr/>
      </dsp:nvSpPr>
      <dsp:spPr>
        <a:xfrm>
          <a:off x="210204" y="4027679"/>
          <a:ext cx="2174903" cy="1381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DB116-394F-4B16-8E77-03EA7F879EA8}">
      <dsp:nvSpPr>
        <dsp:cNvPr id="0" name=""/>
        <dsp:cNvSpPr/>
      </dsp:nvSpPr>
      <dsp:spPr>
        <a:xfrm>
          <a:off x="451860" y="4257252"/>
          <a:ext cx="2174903" cy="1381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Transformation of Physical properties</a:t>
          </a:r>
          <a:endParaRPr lang="en-US" sz="2300" b="1" kern="1200" dirty="0"/>
        </a:p>
      </dsp:txBody>
      <dsp:txXfrm>
        <a:off x="492310" y="4297702"/>
        <a:ext cx="2094003" cy="1300163"/>
      </dsp:txXfrm>
    </dsp:sp>
    <dsp:sp modelId="{F07F29A0-6F74-4A5A-9B91-5723BA8F9930}">
      <dsp:nvSpPr>
        <dsp:cNvPr id="0" name=""/>
        <dsp:cNvSpPr/>
      </dsp:nvSpPr>
      <dsp:spPr>
        <a:xfrm>
          <a:off x="2868420" y="4027679"/>
          <a:ext cx="2174903" cy="1381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5DF36-6127-4AE9-BE52-A5D13D14ED23}">
      <dsp:nvSpPr>
        <dsp:cNvPr id="0" name=""/>
        <dsp:cNvSpPr/>
      </dsp:nvSpPr>
      <dsp:spPr>
        <a:xfrm>
          <a:off x="3110076" y="4257252"/>
          <a:ext cx="2174903" cy="1381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Commercial Value of the new Product</a:t>
          </a:r>
          <a:endParaRPr lang="en-US" sz="2300" b="1" kern="1200" dirty="0"/>
        </a:p>
      </dsp:txBody>
      <dsp:txXfrm>
        <a:off x="3150526" y="4297702"/>
        <a:ext cx="2094003" cy="1300163"/>
      </dsp:txXfrm>
    </dsp:sp>
    <dsp:sp modelId="{57C51364-6DF5-4047-BC47-29CF923E6A1B}">
      <dsp:nvSpPr>
        <dsp:cNvPr id="0" name=""/>
        <dsp:cNvSpPr/>
      </dsp:nvSpPr>
      <dsp:spPr>
        <a:xfrm>
          <a:off x="5526635" y="2014081"/>
          <a:ext cx="2174903" cy="1381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1C08E-907F-4DA7-A9A3-C17B7D3D7FFC}">
      <dsp:nvSpPr>
        <dsp:cNvPr id="0" name=""/>
        <dsp:cNvSpPr/>
      </dsp:nvSpPr>
      <dsp:spPr>
        <a:xfrm>
          <a:off x="5768291" y="2243654"/>
          <a:ext cx="2174903" cy="1381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Other Value-Added Process</a:t>
          </a:r>
          <a:endParaRPr lang="en-US" sz="2300" b="1" kern="1200" dirty="0"/>
        </a:p>
      </dsp:txBody>
      <dsp:txXfrm>
        <a:off x="5808741" y="2284104"/>
        <a:ext cx="2094003" cy="1300163"/>
      </dsp:txXfrm>
    </dsp:sp>
    <dsp:sp modelId="{A39E548B-6FE8-4AC2-9B85-9C28EEFAC07F}">
      <dsp:nvSpPr>
        <dsp:cNvPr id="0" name=""/>
        <dsp:cNvSpPr/>
      </dsp:nvSpPr>
      <dsp:spPr>
        <a:xfrm>
          <a:off x="5526635" y="4027679"/>
          <a:ext cx="2174903" cy="1381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4FDAA-692B-43E9-B5AF-FE7836E676DC}">
      <dsp:nvSpPr>
        <dsp:cNvPr id="0" name=""/>
        <dsp:cNvSpPr/>
      </dsp:nvSpPr>
      <dsp:spPr>
        <a:xfrm>
          <a:off x="5768291" y="4257252"/>
          <a:ext cx="2174903" cy="1381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Significant Value Addition</a:t>
          </a:r>
          <a:endParaRPr lang="en-US" sz="2300" b="1" kern="1200" dirty="0"/>
        </a:p>
      </dsp:txBody>
      <dsp:txXfrm>
        <a:off x="5808741" y="4297702"/>
        <a:ext cx="2094003" cy="1300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DF72C-D3B9-41B5-AF22-B979682A7BD1}">
      <dsp:nvSpPr>
        <dsp:cNvPr id="0" name=""/>
        <dsp:cNvSpPr/>
      </dsp:nvSpPr>
      <dsp:spPr>
        <a:xfrm>
          <a:off x="0" y="125914"/>
          <a:ext cx="8534400" cy="7670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Creating Enabling Environment</a:t>
          </a:r>
          <a:endParaRPr lang="en-US" sz="3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83580" y="125914"/>
        <a:ext cx="6750819" cy="767004"/>
      </dsp:txXfrm>
    </dsp:sp>
    <dsp:sp modelId="{BE6C620E-9019-4420-852B-F2727956782D}">
      <dsp:nvSpPr>
        <dsp:cNvPr id="0" name=""/>
        <dsp:cNvSpPr/>
      </dsp:nvSpPr>
      <dsp:spPr>
        <a:xfrm>
          <a:off x="76700" y="0"/>
          <a:ext cx="1706880" cy="10188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BC98B-5BB6-4EBE-ABEA-25BDF271C419}">
      <dsp:nvSpPr>
        <dsp:cNvPr id="0" name=""/>
        <dsp:cNvSpPr/>
      </dsp:nvSpPr>
      <dsp:spPr>
        <a:xfrm>
          <a:off x="0" y="1271739"/>
          <a:ext cx="8534400" cy="7670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Infrastructural Development</a:t>
          </a:r>
          <a:endParaRPr lang="en-US" sz="3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83580" y="1271739"/>
        <a:ext cx="6750819" cy="767004"/>
      </dsp:txXfrm>
    </dsp:sp>
    <dsp:sp modelId="{73CA0BFE-38F0-402D-A30D-C623B65BA228}">
      <dsp:nvSpPr>
        <dsp:cNvPr id="0" name=""/>
        <dsp:cNvSpPr/>
      </dsp:nvSpPr>
      <dsp:spPr>
        <a:xfrm>
          <a:off x="68865" y="1152052"/>
          <a:ext cx="1706880" cy="11194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30B85-2E01-426A-8C7F-724486029848}">
      <dsp:nvSpPr>
        <dsp:cNvPr id="0" name=""/>
        <dsp:cNvSpPr/>
      </dsp:nvSpPr>
      <dsp:spPr>
        <a:xfrm>
          <a:off x="0" y="2559628"/>
          <a:ext cx="8534400" cy="7670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Backward Linkage</a:t>
          </a:r>
          <a:endParaRPr lang="en-US" sz="3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83580" y="2559628"/>
        <a:ext cx="6750819" cy="767004"/>
      </dsp:txXfrm>
    </dsp:sp>
    <dsp:sp modelId="{A55F2359-8EAC-43E9-A862-C2AEFA4EE514}">
      <dsp:nvSpPr>
        <dsp:cNvPr id="0" name=""/>
        <dsp:cNvSpPr/>
      </dsp:nvSpPr>
      <dsp:spPr>
        <a:xfrm>
          <a:off x="76700" y="2291649"/>
          <a:ext cx="1706880" cy="13029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99AEE-9456-4F5F-998D-E528156B7272}">
      <dsp:nvSpPr>
        <dsp:cNvPr id="0" name=""/>
        <dsp:cNvSpPr/>
      </dsp:nvSpPr>
      <dsp:spPr>
        <a:xfrm>
          <a:off x="0" y="3880707"/>
          <a:ext cx="8534400" cy="7670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Forward Linkage</a:t>
          </a:r>
          <a:endParaRPr lang="en-US" sz="3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83580" y="3880707"/>
        <a:ext cx="6750819" cy="767004"/>
      </dsp:txXfrm>
    </dsp:sp>
    <dsp:sp modelId="{B075D93C-91A6-468F-88FB-2112888BD9D7}">
      <dsp:nvSpPr>
        <dsp:cNvPr id="0" name=""/>
        <dsp:cNvSpPr/>
      </dsp:nvSpPr>
      <dsp:spPr>
        <a:xfrm>
          <a:off x="76700" y="3671312"/>
          <a:ext cx="1706880" cy="11857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36CEA-9319-4493-A5DA-173D7305D79C}">
      <dsp:nvSpPr>
        <dsp:cNvPr id="0" name=""/>
        <dsp:cNvSpPr/>
      </dsp:nvSpPr>
      <dsp:spPr>
        <a:xfrm>
          <a:off x="0" y="5167802"/>
          <a:ext cx="8534400" cy="7670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Special Provision</a:t>
          </a:r>
          <a:endParaRPr lang="en-US" sz="3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783580" y="5167802"/>
        <a:ext cx="6750819" cy="767004"/>
      </dsp:txXfrm>
    </dsp:sp>
    <dsp:sp modelId="{C90B8039-25F9-49AD-AD21-8EDC62FD9B67}">
      <dsp:nvSpPr>
        <dsp:cNvPr id="0" name=""/>
        <dsp:cNvSpPr/>
      </dsp:nvSpPr>
      <dsp:spPr>
        <a:xfrm>
          <a:off x="76700" y="4933807"/>
          <a:ext cx="1706880" cy="123499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96A58-80AE-4973-BC7A-464D8966B723}">
      <dsp:nvSpPr>
        <dsp:cNvPr id="0" name=""/>
        <dsp:cNvSpPr/>
      </dsp:nvSpPr>
      <dsp:spPr>
        <a:xfrm>
          <a:off x="0" y="425219"/>
          <a:ext cx="8458200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EDCC8-E3D6-487E-AF1E-4832907152B2}">
      <dsp:nvSpPr>
        <dsp:cNvPr id="0" name=""/>
        <dsp:cNvSpPr/>
      </dsp:nvSpPr>
      <dsp:spPr>
        <a:xfrm>
          <a:off x="402673" y="11939"/>
          <a:ext cx="8053453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Fiscal Initiatives (Rationalization of Tax Structure)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443022" y="52288"/>
        <a:ext cx="7972755" cy="745862"/>
      </dsp:txXfrm>
    </dsp:sp>
    <dsp:sp modelId="{4DEC6848-613F-4E75-9BC1-80B0C5200B9C}">
      <dsp:nvSpPr>
        <dsp:cNvPr id="0" name=""/>
        <dsp:cNvSpPr/>
      </dsp:nvSpPr>
      <dsp:spPr>
        <a:xfrm>
          <a:off x="0" y="1695300"/>
          <a:ext cx="8458200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837AB-E7DC-4F90-B22B-EB7F4638C140}">
      <dsp:nvSpPr>
        <dsp:cNvPr id="0" name=""/>
        <dsp:cNvSpPr/>
      </dsp:nvSpPr>
      <dsp:spPr>
        <a:xfrm>
          <a:off x="402673" y="1308056"/>
          <a:ext cx="8053453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Harmonization &amp; Simplification of Food Laws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443022" y="1348405"/>
        <a:ext cx="7972755" cy="745862"/>
      </dsp:txXfrm>
    </dsp:sp>
    <dsp:sp modelId="{A43E3F5B-F159-4E65-A19E-F24FDD51944C}">
      <dsp:nvSpPr>
        <dsp:cNvPr id="0" name=""/>
        <dsp:cNvSpPr/>
      </dsp:nvSpPr>
      <dsp:spPr>
        <a:xfrm>
          <a:off x="0" y="2965380"/>
          <a:ext cx="8458200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BDF97-A570-4FB5-B6D4-2C0329B307A0}">
      <dsp:nvSpPr>
        <dsp:cNvPr id="0" name=""/>
        <dsp:cNvSpPr/>
      </dsp:nvSpPr>
      <dsp:spPr>
        <a:xfrm>
          <a:off x="351874" y="2552100"/>
          <a:ext cx="8106178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Market Creation for Processed Food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392223" y="2592449"/>
        <a:ext cx="8025480" cy="745862"/>
      </dsp:txXfrm>
    </dsp:sp>
    <dsp:sp modelId="{496CCE9B-D91C-4954-BE66-5F85503B3798}">
      <dsp:nvSpPr>
        <dsp:cNvPr id="0" name=""/>
        <dsp:cNvSpPr/>
      </dsp:nvSpPr>
      <dsp:spPr>
        <a:xfrm>
          <a:off x="0" y="4235460"/>
          <a:ext cx="8458200" cy="705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132C23-DF48-4B83-B94D-4014920355AF}">
      <dsp:nvSpPr>
        <dsp:cNvPr id="0" name=""/>
        <dsp:cNvSpPr/>
      </dsp:nvSpPr>
      <dsp:spPr>
        <a:xfrm>
          <a:off x="402673" y="3822180"/>
          <a:ext cx="8053453" cy="826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Investment Promotion (Foreign and Domestic)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443022" y="3862529"/>
        <a:ext cx="7972755" cy="745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96A58-80AE-4973-BC7A-464D8966B723}">
      <dsp:nvSpPr>
        <dsp:cNvPr id="0" name=""/>
        <dsp:cNvSpPr/>
      </dsp:nvSpPr>
      <dsp:spPr>
        <a:xfrm>
          <a:off x="0" y="677680"/>
          <a:ext cx="7924800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EDCC8-E3D6-487E-AF1E-4832907152B2}">
      <dsp:nvSpPr>
        <dsp:cNvPr id="0" name=""/>
        <dsp:cNvSpPr/>
      </dsp:nvSpPr>
      <dsp:spPr>
        <a:xfrm>
          <a:off x="376892" y="115103"/>
          <a:ext cx="7541743" cy="7544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Development of  Back-End Infrastructure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413722" y="151933"/>
        <a:ext cx="7468083" cy="680796"/>
      </dsp:txXfrm>
    </dsp:sp>
    <dsp:sp modelId="{4DEC6848-613F-4E75-9BC1-80B0C5200B9C}">
      <dsp:nvSpPr>
        <dsp:cNvPr id="0" name=""/>
        <dsp:cNvSpPr/>
      </dsp:nvSpPr>
      <dsp:spPr>
        <a:xfrm>
          <a:off x="0" y="2135241"/>
          <a:ext cx="7924800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837AB-E7DC-4F90-B22B-EB7F4638C140}">
      <dsp:nvSpPr>
        <dsp:cNvPr id="0" name=""/>
        <dsp:cNvSpPr/>
      </dsp:nvSpPr>
      <dsp:spPr>
        <a:xfrm>
          <a:off x="352901" y="1075480"/>
          <a:ext cx="7567988" cy="12516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Infrastructure to implement Latest Technologies of the sector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414001" y="1136580"/>
        <a:ext cx="7445788" cy="1129440"/>
      </dsp:txXfrm>
    </dsp:sp>
    <dsp:sp modelId="{A43E3F5B-F159-4E65-A19E-F24FDD51944C}">
      <dsp:nvSpPr>
        <dsp:cNvPr id="0" name=""/>
        <dsp:cNvSpPr/>
      </dsp:nvSpPr>
      <dsp:spPr>
        <a:xfrm>
          <a:off x="0" y="3443496"/>
          <a:ext cx="7924800" cy="32760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BDF97-A570-4FB5-B6D4-2C0329B307A0}">
      <dsp:nvSpPr>
        <dsp:cNvPr id="0" name=""/>
        <dsp:cNvSpPr/>
      </dsp:nvSpPr>
      <dsp:spPr>
        <a:xfrm>
          <a:off x="349805" y="2533041"/>
          <a:ext cx="7572319" cy="11023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Development of Agro Food Parks and Food Processing Training Institutes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403617" y="2586853"/>
        <a:ext cx="7464695" cy="9947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96A58-80AE-4973-BC7A-464D8966B723}">
      <dsp:nvSpPr>
        <dsp:cNvPr id="0" name=""/>
        <dsp:cNvSpPr/>
      </dsp:nvSpPr>
      <dsp:spPr>
        <a:xfrm>
          <a:off x="0" y="374613"/>
          <a:ext cx="8458200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EDCC8-E3D6-487E-AF1E-4832907152B2}">
      <dsp:nvSpPr>
        <dsp:cNvPr id="0" name=""/>
        <dsp:cNvSpPr/>
      </dsp:nvSpPr>
      <dsp:spPr>
        <a:xfrm>
          <a:off x="402673" y="20373"/>
          <a:ext cx="8053453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Linkage between Farmers and  Processors</a:t>
          </a:r>
          <a:endParaRPr lang="en-US" sz="2800" b="1" kern="1200" dirty="0">
            <a:latin typeface="Arial" pitchFamily="34" charset="0"/>
            <a:cs typeface="Arial" pitchFamily="34" charset="0"/>
          </a:endParaRPr>
        </a:p>
      </dsp:txBody>
      <dsp:txXfrm>
        <a:off x="437258" y="54958"/>
        <a:ext cx="7984283" cy="639310"/>
      </dsp:txXfrm>
    </dsp:sp>
    <dsp:sp modelId="{4DEC6848-613F-4E75-9BC1-80B0C5200B9C}">
      <dsp:nvSpPr>
        <dsp:cNvPr id="0" name=""/>
        <dsp:cNvSpPr/>
      </dsp:nvSpPr>
      <dsp:spPr>
        <a:xfrm>
          <a:off x="0" y="1463253"/>
          <a:ext cx="8458200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837AB-E7DC-4F90-B22B-EB7F4638C140}">
      <dsp:nvSpPr>
        <dsp:cNvPr id="0" name=""/>
        <dsp:cNvSpPr/>
      </dsp:nvSpPr>
      <dsp:spPr>
        <a:xfrm>
          <a:off x="402673" y="1109013"/>
          <a:ext cx="8053453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Development of Futures Market</a:t>
          </a:r>
          <a:endParaRPr lang="en-US" sz="2800" b="1" kern="1200" dirty="0">
            <a:latin typeface="Arial" pitchFamily="34" charset="0"/>
            <a:cs typeface="Arial" pitchFamily="34" charset="0"/>
          </a:endParaRPr>
        </a:p>
      </dsp:txBody>
      <dsp:txXfrm>
        <a:off x="437258" y="1143598"/>
        <a:ext cx="7984283" cy="639310"/>
      </dsp:txXfrm>
    </dsp:sp>
    <dsp:sp modelId="{A43E3F5B-F159-4E65-A19E-F24FDD51944C}">
      <dsp:nvSpPr>
        <dsp:cNvPr id="0" name=""/>
        <dsp:cNvSpPr/>
      </dsp:nvSpPr>
      <dsp:spPr>
        <a:xfrm>
          <a:off x="0" y="3032426"/>
          <a:ext cx="8458200" cy="6048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BDF97-A570-4FB5-B6D4-2C0329B307A0}">
      <dsp:nvSpPr>
        <dsp:cNvPr id="0" name=""/>
        <dsp:cNvSpPr/>
      </dsp:nvSpPr>
      <dsp:spPr>
        <a:xfrm>
          <a:off x="348570" y="2197653"/>
          <a:ext cx="8105850" cy="118901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Arial" pitchFamily="34" charset="0"/>
              <a:cs typeface="Arial" pitchFamily="34" charset="0"/>
            </a:rPr>
            <a:t>Minimize the Gap between Farm-Gate Price and Final Price </a:t>
          </a:r>
          <a:endParaRPr lang="en-US" sz="2800" b="1" kern="1200" dirty="0">
            <a:latin typeface="Arial" pitchFamily="34" charset="0"/>
            <a:cs typeface="Arial" pitchFamily="34" charset="0"/>
          </a:endParaRPr>
        </a:p>
      </dsp:txBody>
      <dsp:txXfrm>
        <a:off x="406613" y="2255696"/>
        <a:ext cx="7989764" cy="10729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96A58-80AE-4973-BC7A-464D8966B723}">
      <dsp:nvSpPr>
        <dsp:cNvPr id="0" name=""/>
        <dsp:cNvSpPr/>
      </dsp:nvSpPr>
      <dsp:spPr>
        <a:xfrm>
          <a:off x="0" y="476280"/>
          <a:ext cx="8305800" cy="730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EDCC8-E3D6-487E-AF1E-4832907152B2}">
      <dsp:nvSpPr>
        <dsp:cNvPr id="0" name=""/>
        <dsp:cNvSpPr/>
      </dsp:nvSpPr>
      <dsp:spPr>
        <a:xfrm>
          <a:off x="395417" y="48240"/>
          <a:ext cx="7908346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Elimination of Intermediaries in the Market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437207" y="90030"/>
        <a:ext cx="7824766" cy="772500"/>
      </dsp:txXfrm>
    </dsp:sp>
    <dsp:sp modelId="{4DEC6848-613F-4E75-9BC1-80B0C5200B9C}">
      <dsp:nvSpPr>
        <dsp:cNvPr id="0" name=""/>
        <dsp:cNvSpPr/>
      </dsp:nvSpPr>
      <dsp:spPr>
        <a:xfrm>
          <a:off x="0" y="1791720"/>
          <a:ext cx="8305800" cy="730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837AB-E7DC-4F90-B22B-EB7F4638C140}">
      <dsp:nvSpPr>
        <dsp:cNvPr id="0" name=""/>
        <dsp:cNvSpPr/>
      </dsp:nvSpPr>
      <dsp:spPr>
        <a:xfrm>
          <a:off x="395417" y="1363680"/>
          <a:ext cx="7908346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Marketing Network 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437207" y="1405470"/>
        <a:ext cx="7824766" cy="772500"/>
      </dsp:txXfrm>
    </dsp:sp>
    <dsp:sp modelId="{A43E3F5B-F159-4E65-A19E-F24FDD51944C}">
      <dsp:nvSpPr>
        <dsp:cNvPr id="0" name=""/>
        <dsp:cNvSpPr/>
      </dsp:nvSpPr>
      <dsp:spPr>
        <a:xfrm>
          <a:off x="0" y="3107160"/>
          <a:ext cx="8305800" cy="730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BDF97-A570-4FB5-B6D4-2C0329B307A0}">
      <dsp:nvSpPr>
        <dsp:cNvPr id="0" name=""/>
        <dsp:cNvSpPr/>
      </dsp:nvSpPr>
      <dsp:spPr>
        <a:xfrm>
          <a:off x="345534" y="2679120"/>
          <a:ext cx="7960121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Arial" pitchFamily="34" charset="0"/>
              <a:cs typeface="Arial" pitchFamily="34" charset="0"/>
            </a:rPr>
            <a:t>Development of Marketing Capabilities</a:t>
          </a:r>
          <a:endParaRPr lang="en-US" sz="2400" b="1" kern="1200" dirty="0">
            <a:latin typeface="Arial" pitchFamily="34" charset="0"/>
            <a:cs typeface="Arial" pitchFamily="34" charset="0"/>
          </a:endParaRPr>
        </a:p>
      </dsp:txBody>
      <dsp:txXfrm>
        <a:off x="387324" y="2720910"/>
        <a:ext cx="7876541" cy="772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2F3CC-1BD3-4814-9F8D-DCA4F6211DE4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smtClean="0"/>
            <a:t>Better Remuneration</a:t>
          </a:r>
          <a:endParaRPr lang="en-US" sz="27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smtClean="0"/>
            <a:t>Reduced Risks and Uncertainties</a:t>
          </a:r>
          <a:endParaRPr lang="en-US" sz="27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smtClean="0"/>
            <a:t>Access to Advanced Technology</a:t>
          </a:r>
          <a:endParaRPr lang="en-US" sz="2700" b="1" kern="1200" dirty="0"/>
        </a:p>
      </dsp:txBody>
      <dsp:txXfrm rot="-5400000">
        <a:off x="2962655" y="307047"/>
        <a:ext cx="5180726" cy="1593750"/>
      </dsp:txXfrm>
    </dsp:sp>
    <dsp:sp modelId="{51ABD4B1-7EDE-4521-AE83-ADF9B22F80C7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Farmers</a:t>
          </a:r>
          <a:endParaRPr lang="en-US" sz="4100" kern="1200" dirty="0"/>
        </a:p>
      </dsp:txBody>
      <dsp:txXfrm>
        <a:off x="107773" y="107828"/>
        <a:ext cx="2747110" cy="1992186"/>
      </dsp:txXfrm>
    </dsp:sp>
    <dsp:sp modelId="{D5038859-68FD-4B50-9F2C-93B82DC5D9B6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smtClean="0"/>
            <a:t>Quality products at Lesser Costs</a:t>
          </a:r>
          <a:endParaRPr lang="en-US" sz="27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 smtClean="0"/>
            <a:t>Increase in Product Varieties</a:t>
          </a:r>
        </a:p>
      </dsp:txBody>
      <dsp:txXfrm rot="-5400000">
        <a:off x="2962655" y="2625166"/>
        <a:ext cx="5180726" cy="1593750"/>
      </dsp:txXfrm>
    </dsp:sp>
    <dsp:sp modelId="{FE9B697C-1668-4289-A2FF-83908CC30111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Consumers</a:t>
          </a:r>
          <a:endParaRPr lang="en-US" sz="4100" kern="1200" dirty="0"/>
        </a:p>
      </dsp:txBody>
      <dsp:txXfrm>
        <a:off x="107773" y="2425947"/>
        <a:ext cx="2747110" cy="19921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B12D0-BE32-4B4A-AF20-FAB452923F4B}">
      <dsp:nvSpPr>
        <dsp:cNvPr id="0" name=""/>
        <dsp:cNvSpPr/>
      </dsp:nvSpPr>
      <dsp:spPr>
        <a:xfrm rot="5400000">
          <a:off x="5433822" y="-2064734"/>
          <a:ext cx="1257299" cy="570585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Pre-processing 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Transportation &amp; Warehousing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Post-</a:t>
          </a:r>
          <a:r>
            <a:rPr lang="en-US" sz="2800" b="1" kern="1200" dirty="0" err="1" smtClean="0"/>
            <a:t>processsing</a:t>
          </a:r>
          <a:endParaRPr lang="en-US" sz="2800" b="1" kern="1200" dirty="0" smtClean="0"/>
        </a:p>
      </dsp:txBody>
      <dsp:txXfrm rot="-5400000">
        <a:off x="3209544" y="220920"/>
        <a:ext cx="5644480" cy="1134547"/>
      </dsp:txXfrm>
    </dsp:sp>
    <dsp:sp modelId="{66F3EB5F-AB67-49E8-A2C2-79C26EFC6EEE}">
      <dsp:nvSpPr>
        <dsp:cNvPr id="0" name=""/>
        <dsp:cNvSpPr/>
      </dsp:nvSpPr>
      <dsp:spPr>
        <a:xfrm>
          <a:off x="0" y="2381"/>
          <a:ext cx="3209544" cy="15716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Infrastructure Development</a:t>
          </a:r>
          <a:endParaRPr lang="en-US" sz="3600" kern="1200" dirty="0"/>
        </a:p>
      </dsp:txBody>
      <dsp:txXfrm>
        <a:off x="76720" y="79101"/>
        <a:ext cx="3056104" cy="1418185"/>
      </dsp:txXfrm>
    </dsp:sp>
    <dsp:sp modelId="{2BCF3E95-1CEA-43E4-A425-5B1ABA43793C}">
      <dsp:nvSpPr>
        <dsp:cNvPr id="0" name=""/>
        <dsp:cNvSpPr/>
      </dsp:nvSpPr>
      <dsp:spPr>
        <a:xfrm rot="5400000">
          <a:off x="5433822" y="-414528"/>
          <a:ext cx="1257299" cy="570585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Industrial Linkage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University Linkage</a:t>
          </a:r>
          <a:endParaRPr lang="en-US" sz="2800" b="1" kern="1200" dirty="0"/>
        </a:p>
      </dsp:txBody>
      <dsp:txXfrm rot="-5400000">
        <a:off x="3209544" y="1871126"/>
        <a:ext cx="5644480" cy="1134547"/>
      </dsp:txXfrm>
    </dsp:sp>
    <dsp:sp modelId="{236BF34D-FD3E-4766-A3A4-A00FE4C7B32A}">
      <dsp:nvSpPr>
        <dsp:cNvPr id="0" name=""/>
        <dsp:cNvSpPr/>
      </dsp:nvSpPr>
      <dsp:spPr>
        <a:xfrm>
          <a:off x="0" y="1652587"/>
          <a:ext cx="3209544" cy="15716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Research &amp; Development</a:t>
          </a:r>
          <a:endParaRPr lang="en-US" sz="3600" kern="1200" dirty="0"/>
        </a:p>
      </dsp:txBody>
      <dsp:txXfrm>
        <a:off x="76720" y="1729307"/>
        <a:ext cx="3056104" cy="1418185"/>
      </dsp:txXfrm>
    </dsp:sp>
    <dsp:sp modelId="{150AB02C-9D57-422D-B1E3-42EB5488B824}">
      <dsp:nvSpPr>
        <dsp:cNvPr id="0" name=""/>
        <dsp:cNvSpPr/>
      </dsp:nvSpPr>
      <dsp:spPr>
        <a:xfrm rot="5400000">
          <a:off x="5306778" y="1235678"/>
          <a:ext cx="1511387" cy="5705856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Inclusive Growth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smtClean="0"/>
            <a:t>Futures Market</a:t>
          </a:r>
          <a:endParaRPr lang="en-US" sz="2800" b="1" kern="1200" dirty="0" smtClean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Export Promotion</a:t>
          </a:r>
          <a:endParaRPr lang="en-US" sz="2800" b="1" kern="1200" dirty="0"/>
        </a:p>
      </dsp:txBody>
      <dsp:txXfrm rot="-5400000">
        <a:off x="3209544" y="3406692"/>
        <a:ext cx="5632076" cy="1363827"/>
      </dsp:txXfrm>
    </dsp:sp>
    <dsp:sp modelId="{8098A659-7AF0-4843-A0BD-E0C9C91A7316}">
      <dsp:nvSpPr>
        <dsp:cNvPr id="0" name=""/>
        <dsp:cNvSpPr/>
      </dsp:nvSpPr>
      <dsp:spPr>
        <a:xfrm>
          <a:off x="0" y="3302793"/>
          <a:ext cx="3209544" cy="15716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Economic Benefits</a:t>
          </a:r>
          <a:endParaRPr lang="en-US" sz="3600" kern="1200" dirty="0"/>
        </a:p>
      </dsp:txBody>
      <dsp:txXfrm>
        <a:off x="76720" y="3379513"/>
        <a:ext cx="3056104" cy="1418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3E85-5D92-4D5D-80F4-C1A92894E5CE}" type="datetimeFigureOut">
              <a:rPr lang="en-US" smtClean="0"/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D86FC-412C-4848-BCEC-075E151DB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0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" y="7959"/>
            <a:ext cx="9091774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1443841"/>
            <a:ext cx="8001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Dr</a:t>
            </a:r>
            <a:r>
              <a:rPr lang="en-US" sz="2800" b="1" dirty="0"/>
              <a:t>. MCRHRDIAP</a:t>
            </a:r>
            <a:br>
              <a:rPr lang="en-US" sz="2800" b="1" dirty="0"/>
            </a:br>
            <a:r>
              <a:rPr lang="en-US" sz="2800" b="1" dirty="0"/>
              <a:t>87</a:t>
            </a:r>
            <a:r>
              <a:rPr lang="en-US" sz="2800" b="1" baseline="30000" dirty="0"/>
              <a:t>th</a:t>
            </a:r>
            <a:r>
              <a:rPr lang="en-US" sz="2800" b="1" dirty="0"/>
              <a:t>  FOUNDATION COURSE</a:t>
            </a: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endParaRPr lang="en-US" b="1" dirty="0" smtClean="0">
              <a:solidFill>
                <a:srgbClr val="FFFF00"/>
              </a:solidFill>
            </a:endParaRP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sz="6000" b="1" dirty="0" smtClean="0"/>
              <a:t>NATIONAL </a:t>
            </a:r>
            <a:r>
              <a:rPr lang="en-US" sz="6000" b="1" dirty="0"/>
              <a:t>FOOD PROCESSING POLICY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Presented </a:t>
            </a:r>
            <a:r>
              <a:rPr lang="en-US" sz="3200" b="1" dirty="0"/>
              <a:t>by-Group No-13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Picture 2" descr="C:\Users\Vaibhav\Pictures\Dr MCRHRDI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29568"/>
            <a:ext cx="1487355" cy="126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0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891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Backward Linkage 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2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619645"/>
              </p:ext>
            </p:extLst>
          </p:nvPr>
        </p:nvGraphicFramePr>
        <p:xfrm>
          <a:off x="342900" y="1828800"/>
          <a:ext cx="84582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2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Forward Linkage </a:t>
            </a: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2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988013"/>
              </p:ext>
            </p:extLst>
          </p:nvPr>
        </p:nvGraphicFramePr>
        <p:xfrm>
          <a:off x="533400" y="137160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09600" y="34290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Stakeholders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63800" y="2119493"/>
            <a:ext cx="2913428" cy="2548156"/>
            <a:chOff x="3468599" y="2100048"/>
            <a:chExt cx="2913428" cy="2548156"/>
          </a:xfrm>
        </p:grpSpPr>
        <p:sp>
          <p:nvSpPr>
            <p:cNvPr id="28" name="Hexagon 27"/>
            <p:cNvSpPr/>
            <p:nvPr/>
          </p:nvSpPr>
          <p:spPr>
            <a:xfrm>
              <a:off x="3468599" y="2100048"/>
              <a:ext cx="2913428" cy="2548156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9" name="Hexagon 4"/>
            <p:cNvSpPr/>
            <p:nvPr/>
          </p:nvSpPr>
          <p:spPr>
            <a:xfrm>
              <a:off x="3954054" y="2524639"/>
              <a:ext cx="1942518" cy="169897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Hexagon 4"/>
          <p:cNvSpPr/>
          <p:nvPr/>
        </p:nvSpPr>
        <p:spPr>
          <a:xfrm>
            <a:off x="4967486" y="1066393"/>
            <a:ext cx="1037398" cy="89385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3263333" y="-56758"/>
            <a:ext cx="2718782" cy="2372066"/>
            <a:chOff x="3568132" y="-76203"/>
            <a:chExt cx="2718782" cy="2372066"/>
          </a:xfrm>
        </p:grpSpPr>
        <p:sp>
          <p:nvSpPr>
            <p:cNvPr id="26" name="Hexagon 25"/>
            <p:cNvSpPr/>
            <p:nvPr/>
          </p:nvSpPr>
          <p:spPr>
            <a:xfrm>
              <a:off x="3568132" y="-76203"/>
              <a:ext cx="2718782" cy="2372066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Hexagon 7"/>
            <p:cNvSpPr/>
            <p:nvPr/>
          </p:nvSpPr>
          <p:spPr>
            <a:xfrm>
              <a:off x="3847020" y="318561"/>
              <a:ext cx="2254733" cy="1582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Consumers</a:t>
              </a:r>
              <a:endParaRPr lang="en-US" sz="28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Hexagon 6"/>
          <p:cNvSpPr/>
          <p:nvPr/>
        </p:nvSpPr>
        <p:spPr>
          <a:xfrm>
            <a:off x="6178211" y="2737428"/>
            <a:ext cx="1037398" cy="89385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5353362" y="1057212"/>
            <a:ext cx="2677503" cy="2315029"/>
            <a:chOff x="5658161" y="1037767"/>
            <a:chExt cx="2677503" cy="2315029"/>
          </a:xfrm>
        </p:grpSpPr>
        <p:sp>
          <p:nvSpPr>
            <p:cNvPr id="24" name="Hexagon 23"/>
            <p:cNvSpPr/>
            <p:nvPr/>
          </p:nvSpPr>
          <p:spPr>
            <a:xfrm>
              <a:off x="5658161" y="1037767"/>
              <a:ext cx="2677503" cy="2315029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Hexagon 10"/>
            <p:cNvSpPr/>
            <p:nvPr/>
          </p:nvSpPr>
          <p:spPr>
            <a:xfrm>
              <a:off x="6101754" y="1421308"/>
              <a:ext cx="1790317" cy="15479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Farmers</a:t>
              </a:r>
              <a:endParaRPr lang="en-US" sz="28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Hexagon 8"/>
          <p:cNvSpPr/>
          <p:nvPr/>
        </p:nvSpPr>
        <p:spPr>
          <a:xfrm>
            <a:off x="5337164" y="4623713"/>
            <a:ext cx="1037398" cy="89385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5333140" y="3439873"/>
            <a:ext cx="2717949" cy="2263742"/>
            <a:chOff x="5637939" y="3420428"/>
            <a:chExt cx="2717949" cy="2263742"/>
          </a:xfrm>
        </p:grpSpPr>
        <p:sp>
          <p:nvSpPr>
            <p:cNvPr id="22" name="Hexagon 21"/>
            <p:cNvSpPr/>
            <p:nvPr/>
          </p:nvSpPr>
          <p:spPr>
            <a:xfrm>
              <a:off x="5637939" y="3420428"/>
              <a:ext cx="2717949" cy="2263742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Hexagon 13"/>
            <p:cNvSpPr/>
            <p:nvPr/>
          </p:nvSpPr>
          <p:spPr>
            <a:xfrm>
              <a:off x="5896572" y="3788630"/>
              <a:ext cx="2439092" cy="1527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Cooperatives,NGOs,PRIs</a:t>
              </a:r>
              <a:endParaRPr lang="en-US" sz="28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Hexagon 10"/>
          <p:cNvSpPr/>
          <p:nvPr/>
        </p:nvSpPr>
        <p:spPr>
          <a:xfrm>
            <a:off x="3250853" y="4819517"/>
            <a:ext cx="1037398" cy="89385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3275207" y="4629338"/>
            <a:ext cx="2700847" cy="2285419"/>
            <a:chOff x="3580006" y="4609893"/>
            <a:chExt cx="2700847" cy="2285419"/>
          </a:xfrm>
        </p:grpSpPr>
        <p:sp>
          <p:nvSpPr>
            <p:cNvPr id="20" name="Hexagon 19"/>
            <p:cNvSpPr/>
            <p:nvPr/>
          </p:nvSpPr>
          <p:spPr>
            <a:xfrm>
              <a:off x="3580006" y="4609893"/>
              <a:ext cx="2700847" cy="2285419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Hexagon 16"/>
            <p:cNvSpPr/>
            <p:nvPr/>
          </p:nvSpPr>
          <p:spPr>
            <a:xfrm>
              <a:off x="4022725" y="4984515"/>
              <a:ext cx="2057293" cy="1536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Financial Institutions</a:t>
              </a:r>
              <a:endParaRPr lang="en-US" sz="28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Hexagon 12"/>
          <p:cNvSpPr/>
          <p:nvPr/>
        </p:nvSpPr>
        <p:spPr>
          <a:xfrm>
            <a:off x="2020301" y="3149152"/>
            <a:ext cx="1037398" cy="89385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Group 13"/>
          <p:cNvGrpSpPr/>
          <p:nvPr/>
        </p:nvGrpSpPr>
        <p:grpSpPr>
          <a:xfrm>
            <a:off x="1092912" y="3411731"/>
            <a:ext cx="2913282" cy="2322709"/>
            <a:chOff x="1397711" y="3392286"/>
            <a:chExt cx="2913282" cy="2322709"/>
          </a:xfrm>
        </p:grpSpPr>
        <p:sp>
          <p:nvSpPr>
            <p:cNvPr id="18" name="Hexagon 17"/>
            <p:cNvSpPr/>
            <p:nvPr/>
          </p:nvSpPr>
          <p:spPr>
            <a:xfrm>
              <a:off x="1397711" y="3392286"/>
              <a:ext cx="2913282" cy="2322709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19"/>
            <p:cNvSpPr/>
            <p:nvPr/>
          </p:nvSpPr>
          <p:spPr>
            <a:xfrm>
              <a:off x="1676399" y="3762203"/>
              <a:ext cx="2170621" cy="1582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Academic &amp; Research Institutions</a:t>
              </a:r>
              <a:endParaRPr lang="en-US" sz="28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0601" y="1051840"/>
            <a:ext cx="2838760" cy="2320409"/>
            <a:chOff x="1574546" y="1032395"/>
            <a:chExt cx="2559613" cy="2320409"/>
          </a:xfrm>
        </p:grpSpPr>
        <p:sp>
          <p:nvSpPr>
            <p:cNvPr id="16" name="Hexagon 15"/>
            <p:cNvSpPr/>
            <p:nvPr/>
          </p:nvSpPr>
          <p:spPr>
            <a:xfrm>
              <a:off x="1574546" y="1032395"/>
              <a:ext cx="2559613" cy="2320409"/>
            </a:xfrm>
            <a:prstGeom prst="hexagon">
              <a:avLst>
                <a:gd name="adj" fmla="val 28570"/>
                <a:gd name="vf" fmla="val 1154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Hexagon 21"/>
            <p:cNvSpPr/>
            <p:nvPr/>
          </p:nvSpPr>
          <p:spPr>
            <a:xfrm>
              <a:off x="1918080" y="1429572"/>
              <a:ext cx="1957175" cy="1526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Government</a:t>
              </a:r>
              <a:endParaRPr lang="en-US" sz="28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429000" y="2737428"/>
            <a:ext cx="2575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Stakeholders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Merits of The Policy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4663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14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Merits of The Policy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685431"/>
              </p:ext>
            </p:extLst>
          </p:nvPr>
        </p:nvGraphicFramePr>
        <p:xfrm>
          <a:off x="152400" y="1524000"/>
          <a:ext cx="8915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1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Transition from Food Crops to Cash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Crops – threatening Food Security</a:t>
            </a:r>
          </a:p>
          <a:p>
            <a:r>
              <a:rPr lang="en-US" dirty="0" smtClean="0"/>
              <a:t>Regulation of Foreign Investment in Food Processing Sector</a:t>
            </a:r>
          </a:p>
          <a:p>
            <a:r>
              <a:rPr lang="en-US" dirty="0"/>
              <a:t>No </a:t>
            </a:r>
            <a:r>
              <a:rPr lang="en-US" dirty="0" smtClean="0"/>
              <a:t>Provision </a:t>
            </a:r>
            <a:r>
              <a:rPr lang="en-US" dirty="0"/>
              <a:t>for Regulation of Processing Units</a:t>
            </a:r>
          </a:p>
          <a:p>
            <a:r>
              <a:rPr lang="en-US" dirty="0" smtClean="0"/>
              <a:t>Failure to Address the issue of Low Credit Availability</a:t>
            </a:r>
          </a:p>
          <a:p>
            <a:r>
              <a:rPr lang="en-US" dirty="0" smtClean="0"/>
              <a:t>Absence of specific provisions for small &amp; marginal farmers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Areas of Concern </a:t>
            </a:r>
            <a:endParaRPr lang="en-US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-23019"/>
            <a:ext cx="1762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Implementation Issues</a:t>
            </a:r>
            <a:endParaRPr lang="en-US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59" y="4419601"/>
            <a:ext cx="2438400" cy="2438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Scale Funding Requirements for Infrastructure Development</a:t>
            </a:r>
          </a:p>
          <a:p>
            <a:r>
              <a:rPr lang="en-US" dirty="0" smtClean="0"/>
              <a:t>Reluctance of Farmers to adapt to the new Environment</a:t>
            </a:r>
          </a:p>
          <a:p>
            <a:r>
              <a:rPr lang="en-US" dirty="0" smtClean="0"/>
              <a:t>Strong Chain of Middle-men</a:t>
            </a:r>
          </a:p>
          <a:p>
            <a:r>
              <a:rPr lang="en-US" dirty="0" smtClean="0"/>
              <a:t>Financial Inclusion issues for the </a:t>
            </a:r>
            <a:r>
              <a:rPr lang="en-US" dirty="0"/>
              <a:t>F</a:t>
            </a:r>
            <a:r>
              <a:rPr lang="en-US" dirty="0" smtClean="0"/>
              <a:t>armers</a:t>
            </a:r>
          </a:p>
          <a:p>
            <a:r>
              <a:rPr lang="en-US" dirty="0" smtClean="0"/>
              <a:t>Synergy between Center &amp;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Suggestions &amp; Recommendations</a:t>
            </a:r>
            <a:endParaRPr lang="en-US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810001"/>
            <a:ext cx="3048000" cy="304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Effective Implementation of the Measures suggested in the Policy</a:t>
            </a:r>
          </a:p>
          <a:p>
            <a:r>
              <a:rPr lang="en-US" dirty="0" smtClean="0"/>
              <a:t>Fast </a:t>
            </a:r>
            <a:r>
              <a:rPr lang="en-US" dirty="0" smtClean="0"/>
              <a:t>&amp; Effective Implementation of GST</a:t>
            </a:r>
          </a:p>
          <a:p>
            <a:r>
              <a:rPr lang="en-US" dirty="0" smtClean="0"/>
              <a:t>Emphasis of 2</a:t>
            </a:r>
            <a:r>
              <a:rPr lang="en-US" baseline="30000" dirty="0" smtClean="0"/>
              <a:t>nd</a:t>
            </a:r>
            <a:r>
              <a:rPr lang="en-US" dirty="0" smtClean="0"/>
              <a:t> Green Revolution to suit the Food Processing Industry</a:t>
            </a:r>
          </a:p>
          <a:p>
            <a:r>
              <a:rPr lang="en-US" dirty="0" smtClean="0"/>
              <a:t>Incentives for Import of Food-Processing Technologies</a:t>
            </a:r>
          </a:p>
          <a:p>
            <a:r>
              <a:rPr lang="en-US" dirty="0"/>
              <a:t>Establishment of National Bank (like NABARD) for Food Processing Sector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National Food Processing Policy is an effective step to vitalize &amp; synergize the linkages between Agriculture &amp; Industry. If  it is implemented effectively it will surely lead to  food </a:t>
            </a:r>
            <a:r>
              <a:rPr lang="en-US" smtClean="0"/>
              <a:t>security, overall </a:t>
            </a:r>
            <a:r>
              <a:rPr lang="en-US" dirty="0" smtClean="0"/>
              <a:t>growth and empowerment of the </a:t>
            </a:r>
            <a:r>
              <a:rPr lang="en-US" dirty="0"/>
              <a:t>f</a:t>
            </a:r>
            <a:r>
              <a:rPr lang="en-US" dirty="0" smtClean="0"/>
              <a:t>armers, consumers and the nation as a whole.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2438400"/>
            <a:ext cx="396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/>
              <a:t>Thank You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0716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Team Members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876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Anila</a:t>
            </a:r>
            <a:r>
              <a:rPr lang="en-US" dirty="0" smtClean="0"/>
              <a:t> </a:t>
            </a:r>
            <a:r>
              <a:rPr lang="en-US" dirty="0" err="1"/>
              <a:t>Kumari</a:t>
            </a:r>
            <a:r>
              <a:rPr lang="en-US" dirty="0"/>
              <a:t> 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Gajendra</a:t>
            </a:r>
            <a:r>
              <a:rPr lang="en-US" dirty="0" smtClean="0"/>
              <a:t> </a:t>
            </a:r>
            <a:r>
              <a:rPr lang="en-US" dirty="0" err="1" smtClean="0"/>
              <a:t>Soni</a:t>
            </a:r>
            <a:endParaRPr lang="en-US" dirty="0" smtClean="0"/>
          </a:p>
          <a:p>
            <a:r>
              <a:rPr lang="en-US" dirty="0" err="1"/>
              <a:t>Mahipal</a:t>
            </a:r>
            <a:r>
              <a:rPr lang="en-US" dirty="0"/>
              <a:t> Singh</a:t>
            </a:r>
          </a:p>
          <a:p>
            <a:r>
              <a:rPr lang="en-US" dirty="0" err="1"/>
              <a:t>Prasoon</a:t>
            </a:r>
            <a:r>
              <a:rPr lang="en-US" dirty="0"/>
              <a:t> </a:t>
            </a:r>
            <a:r>
              <a:rPr lang="en-US" dirty="0" err="1"/>
              <a:t>Verma</a:t>
            </a:r>
            <a:endParaRPr lang="en-US" dirty="0"/>
          </a:p>
          <a:p>
            <a:r>
              <a:rPr lang="en-US" dirty="0" err="1"/>
              <a:t>Prerna</a:t>
            </a:r>
            <a:r>
              <a:rPr lang="en-US" dirty="0"/>
              <a:t> Gupta</a:t>
            </a:r>
          </a:p>
          <a:p>
            <a:r>
              <a:rPr lang="en-US" dirty="0" err="1" smtClean="0"/>
              <a:t>Pruthvi</a:t>
            </a:r>
            <a:r>
              <a:rPr lang="en-US" dirty="0" smtClean="0"/>
              <a:t> </a:t>
            </a:r>
            <a:r>
              <a:rPr lang="en-US" dirty="0"/>
              <a:t>Raj</a:t>
            </a:r>
          </a:p>
          <a:p>
            <a:r>
              <a:rPr lang="en-US" dirty="0" err="1"/>
              <a:t>Sandeep</a:t>
            </a:r>
            <a:r>
              <a:rPr lang="en-US" dirty="0"/>
              <a:t> </a:t>
            </a:r>
            <a:r>
              <a:rPr lang="en-US" dirty="0" err="1"/>
              <a:t>Rana</a:t>
            </a:r>
            <a:endParaRPr lang="en-US" dirty="0"/>
          </a:p>
          <a:p>
            <a:r>
              <a:rPr lang="en-US" dirty="0"/>
              <a:t>Shiva </a:t>
            </a:r>
            <a:r>
              <a:rPr lang="en-US" dirty="0" err="1"/>
              <a:t>Prakash</a:t>
            </a:r>
            <a:r>
              <a:rPr lang="en-US" dirty="0"/>
              <a:t> </a:t>
            </a:r>
            <a:r>
              <a:rPr lang="en-US" dirty="0" err="1"/>
              <a:t>Devaraju</a:t>
            </a:r>
            <a:endParaRPr lang="en-US" dirty="0"/>
          </a:p>
          <a:p>
            <a:r>
              <a:rPr lang="en-US" dirty="0" err="1" smtClean="0"/>
              <a:t>Swagata</a:t>
            </a:r>
            <a:r>
              <a:rPr lang="en-US" dirty="0" smtClean="0"/>
              <a:t> </a:t>
            </a:r>
            <a:r>
              <a:rPr lang="en-US" dirty="0" err="1" smtClean="0"/>
              <a:t>Mitra</a:t>
            </a:r>
            <a:endParaRPr lang="en-US" dirty="0" smtClean="0"/>
          </a:p>
          <a:p>
            <a:r>
              <a:rPr lang="en-US" dirty="0" err="1"/>
              <a:t>Vaibhav</a:t>
            </a:r>
            <a:r>
              <a:rPr lang="en-US" dirty="0"/>
              <a:t> </a:t>
            </a:r>
            <a:r>
              <a:rPr lang="en-US" dirty="0" err="1"/>
              <a:t>Agarwal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63" y="2590800"/>
            <a:ext cx="4783137" cy="3505200"/>
          </a:xfrm>
        </p:spPr>
      </p:pic>
    </p:spTree>
    <p:extLst>
      <p:ext uri="{BB962C8B-B14F-4D97-AF65-F5344CB8AC3E}">
        <p14:creationId xmlns:p14="http://schemas.microsoft.com/office/powerpoint/2010/main" val="15907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b="1" dirty="0" smtClean="0"/>
              <a:t>What is Food Processing?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20573960"/>
              </p:ext>
            </p:extLst>
          </p:nvPr>
        </p:nvGraphicFramePr>
        <p:xfrm>
          <a:off x="533400" y="990600"/>
          <a:ext cx="8153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26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305800" cy="769938"/>
          </a:xfrm>
        </p:spPr>
        <p:txBody>
          <a:bodyPr/>
          <a:lstStyle/>
          <a:p>
            <a:r>
              <a:rPr lang="en-US" b="1" dirty="0" smtClean="0"/>
              <a:t>Why Food Processing Policy?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5626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     </a:t>
            </a:r>
          </a:p>
          <a:p>
            <a:pPr marL="0" indent="0" algn="ctr">
              <a:buNone/>
            </a:pPr>
            <a:r>
              <a:rPr lang="en-US" sz="3000" b="1" dirty="0" smtClean="0"/>
              <a:t>Percentage of Losses Estimated for Major Produces </a:t>
            </a:r>
          </a:p>
          <a:p>
            <a:pPr marL="0" indent="0" algn="r">
              <a:buNone/>
            </a:pPr>
            <a:r>
              <a:rPr lang="en-US" sz="2600" b="1" dirty="0" smtClean="0"/>
              <a:t>Source: A Study by CIPHET, 2010</a:t>
            </a:r>
            <a:endParaRPr lang="en-US" sz="2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385844"/>
              </p:ext>
            </p:extLst>
          </p:nvPr>
        </p:nvGraphicFramePr>
        <p:xfrm>
          <a:off x="1333500" y="990600"/>
          <a:ext cx="6477000" cy="448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8586"/>
                <a:gridCol w="2849207"/>
                <a:gridCol w="2849207"/>
              </a:tblGrid>
              <a:tr h="752231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Sr</a:t>
                      </a:r>
                      <a:r>
                        <a:rPr lang="en-US" sz="2400" dirty="0" smtClean="0"/>
                        <a:t> No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Crop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Cumulative Wastage</a:t>
                      </a:r>
                      <a:r>
                        <a:rPr lang="en-US" sz="2400" baseline="0" dirty="0" smtClean="0"/>
                        <a:t> (%)</a:t>
                      </a:r>
                      <a:endParaRPr lang="en-US" sz="2400" b="1" dirty="0"/>
                    </a:p>
                  </a:txBody>
                  <a:tcPr/>
                </a:tc>
              </a:tr>
              <a:tr h="4298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Cereals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3.9 - 6.0 %</a:t>
                      </a:r>
                      <a:endParaRPr lang="en-US" sz="2400" b="1" dirty="0"/>
                    </a:p>
                  </a:txBody>
                  <a:tcPr/>
                </a:tc>
              </a:tr>
              <a:tr h="4298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Pulses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4.3 – 6.1 %</a:t>
                      </a:r>
                      <a:endParaRPr lang="en-US" sz="2400" b="1" dirty="0"/>
                    </a:p>
                  </a:txBody>
                  <a:tcPr/>
                </a:tc>
              </a:tr>
              <a:tr h="4298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Oil Seeds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6.0 %</a:t>
                      </a:r>
                      <a:endParaRPr lang="en-US" sz="2400" b="1" dirty="0"/>
                    </a:p>
                  </a:txBody>
                  <a:tcPr/>
                </a:tc>
              </a:tr>
              <a:tr h="4298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Fruits &amp; Vegetables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5.8 – 18.0</a:t>
                      </a:r>
                      <a:r>
                        <a:rPr lang="en-US" sz="2400" baseline="0" dirty="0" smtClean="0"/>
                        <a:t> %</a:t>
                      </a:r>
                      <a:endParaRPr lang="en-US" sz="2400" b="1" dirty="0"/>
                    </a:p>
                  </a:txBody>
                  <a:tcPr/>
                </a:tc>
              </a:tr>
              <a:tr h="4298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Milk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0.8 %</a:t>
                      </a:r>
                      <a:endParaRPr lang="en-US" sz="2400" b="1" dirty="0"/>
                    </a:p>
                  </a:txBody>
                  <a:tcPr/>
                </a:tc>
              </a:tr>
              <a:tr h="4298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Fisheries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2.9 %</a:t>
                      </a:r>
                      <a:endParaRPr lang="en-US" sz="2400" b="1" dirty="0"/>
                    </a:p>
                  </a:txBody>
                  <a:tcPr/>
                </a:tc>
              </a:tr>
              <a:tr h="4298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Meat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2.3 %</a:t>
                      </a:r>
                      <a:endParaRPr lang="en-US" sz="2400" b="1" dirty="0"/>
                    </a:p>
                  </a:txBody>
                  <a:tcPr/>
                </a:tc>
              </a:tr>
              <a:tr h="42984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8.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Poultry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3.7 %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/>
          <p:cNvSpPr>
            <a:spLocks noGrp="1"/>
          </p:cNvSpPr>
          <p:nvPr>
            <p:ph type="title"/>
          </p:nvPr>
        </p:nvSpPr>
        <p:spPr>
          <a:xfrm>
            <a:off x="28572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b="1" dirty="0"/>
              <a:t>Why Food </a:t>
            </a:r>
            <a:r>
              <a:rPr lang="en-US" sz="4000" b="1" dirty="0" smtClean="0"/>
              <a:t>Processing Policy?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206"/>
          <p:cNvGrpSpPr>
            <a:grpSpLocks noGrp="1"/>
          </p:cNvGrpSpPr>
          <p:nvPr/>
        </p:nvGrpSpPr>
        <p:grpSpPr bwMode="auto">
          <a:xfrm>
            <a:off x="76200" y="1022476"/>
            <a:ext cx="8763000" cy="5902848"/>
            <a:chOff x="99" y="845"/>
            <a:chExt cx="3760" cy="2883"/>
          </a:xfrm>
        </p:grpSpPr>
        <p:sp>
          <p:nvSpPr>
            <p:cNvPr id="46" name="Line 107"/>
            <p:cNvSpPr>
              <a:spLocks noChangeShapeType="1"/>
            </p:cNvSpPr>
            <p:nvPr/>
          </p:nvSpPr>
          <p:spPr bwMode="auto">
            <a:xfrm>
              <a:off x="288" y="929"/>
              <a:ext cx="0" cy="2472"/>
            </a:xfrm>
            <a:prstGeom prst="line">
              <a:avLst/>
            </a:prstGeom>
            <a:noFill/>
            <a:ln w="9525">
              <a:solidFill>
                <a:srgbClr val="0C2D83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7" name="Line 108"/>
            <p:cNvSpPr>
              <a:spLocks noChangeShapeType="1"/>
            </p:cNvSpPr>
            <p:nvPr/>
          </p:nvSpPr>
          <p:spPr bwMode="auto">
            <a:xfrm>
              <a:off x="288" y="3401"/>
              <a:ext cx="3571" cy="0"/>
            </a:xfrm>
            <a:prstGeom prst="line">
              <a:avLst/>
            </a:prstGeom>
            <a:noFill/>
            <a:ln w="9525">
              <a:solidFill>
                <a:srgbClr val="0C2D83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48" name="Rectangle 109"/>
            <p:cNvSpPr>
              <a:spLocks noChangeArrowheads="1"/>
            </p:cNvSpPr>
            <p:nvPr/>
          </p:nvSpPr>
          <p:spPr bwMode="auto">
            <a:xfrm>
              <a:off x="415" y="929"/>
              <a:ext cx="1698" cy="2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buSzTx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Field Losses </a:t>
              </a:r>
            </a:p>
            <a:p>
              <a:pPr eaLnBrk="1" hangingPunct="1">
                <a:buSzTx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(Pest, Diseases, Rodents etc))</a:t>
              </a:r>
            </a:p>
          </p:txBody>
        </p:sp>
        <p:sp>
          <p:nvSpPr>
            <p:cNvPr id="49" name="Rectangle 110"/>
            <p:cNvSpPr>
              <a:spLocks noChangeArrowheads="1"/>
            </p:cNvSpPr>
            <p:nvPr/>
          </p:nvSpPr>
          <p:spPr bwMode="auto">
            <a:xfrm>
              <a:off x="489" y="1275"/>
              <a:ext cx="1712" cy="29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buSzTx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Pre-Processing</a:t>
              </a:r>
            </a:p>
            <a:p>
              <a:pPr eaLnBrk="1" hangingPunct="1">
                <a:buSzTx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(e.g. inefficient harvesting, </a:t>
              </a:r>
              <a:r>
                <a:rPr lang="en-US" b="1" dirty="0" smtClean="0">
                  <a:solidFill>
                    <a:schemeClr val="tx1"/>
                  </a:solidFill>
                  <a:latin typeface="Arial" pitchFamily="34" charset="0"/>
                </a:rPr>
                <a:t>drying)</a:t>
              </a:r>
              <a:endParaRPr lang="en-US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50" name="Rectangle 111"/>
            <p:cNvSpPr>
              <a:spLocks noChangeArrowheads="1"/>
            </p:cNvSpPr>
            <p:nvPr/>
          </p:nvSpPr>
          <p:spPr bwMode="auto">
            <a:xfrm>
              <a:off x="671" y="1611"/>
              <a:ext cx="1530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buSzTx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Transport</a:t>
              </a:r>
            </a:p>
            <a:p>
              <a:pPr eaLnBrk="1" hangingPunct="1">
                <a:buSzTx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(e.g. spillage, leakage)</a:t>
              </a:r>
            </a:p>
          </p:txBody>
        </p:sp>
        <p:sp>
          <p:nvSpPr>
            <p:cNvPr id="51" name="Rectangle 112"/>
            <p:cNvSpPr>
              <a:spLocks noChangeArrowheads="1"/>
            </p:cNvSpPr>
            <p:nvPr/>
          </p:nvSpPr>
          <p:spPr bwMode="auto">
            <a:xfrm>
              <a:off x="798" y="1952"/>
              <a:ext cx="1530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buSzTx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Storage</a:t>
              </a:r>
            </a:p>
            <a:p>
              <a:pPr eaLnBrk="1" hangingPunct="1">
                <a:buSzTx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(e.g. technical deficiencies)</a:t>
              </a:r>
            </a:p>
          </p:txBody>
        </p:sp>
        <p:sp>
          <p:nvSpPr>
            <p:cNvPr id="52" name="Rectangle 113"/>
            <p:cNvSpPr>
              <a:spLocks noChangeArrowheads="1"/>
            </p:cNvSpPr>
            <p:nvPr/>
          </p:nvSpPr>
          <p:spPr bwMode="auto">
            <a:xfrm>
              <a:off x="891" y="2296"/>
              <a:ext cx="1718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buSzTx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Processing &amp; Packaging</a:t>
              </a:r>
            </a:p>
            <a:p>
              <a:pPr eaLnBrk="1" hangingPunct="1">
                <a:buSzTx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(e.g. excessive peeling, washing)</a:t>
              </a:r>
            </a:p>
          </p:txBody>
        </p:sp>
        <p:sp>
          <p:nvSpPr>
            <p:cNvPr id="53" name="Rectangle 114"/>
            <p:cNvSpPr>
              <a:spLocks noChangeArrowheads="1"/>
            </p:cNvSpPr>
            <p:nvPr/>
          </p:nvSpPr>
          <p:spPr bwMode="auto">
            <a:xfrm>
              <a:off x="1053" y="2634"/>
              <a:ext cx="1688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buSzTx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Marketing</a:t>
              </a:r>
            </a:p>
            <a:p>
              <a:pPr eaLnBrk="1" hangingPunct="1">
                <a:buSzTx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(e.g. spoilage, rotting in stores)</a:t>
              </a:r>
            </a:p>
          </p:txBody>
        </p:sp>
        <p:sp>
          <p:nvSpPr>
            <p:cNvPr id="54" name="AutoShape 115"/>
            <p:cNvSpPr>
              <a:spLocks noChangeArrowheads="1"/>
            </p:cNvSpPr>
            <p:nvPr/>
          </p:nvSpPr>
          <p:spPr bwMode="auto">
            <a:xfrm>
              <a:off x="2796" y="929"/>
              <a:ext cx="978" cy="2344"/>
            </a:xfrm>
            <a:prstGeom prst="rtTriangl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buSzTx/>
              </a:pPr>
              <a:r>
                <a:rPr lang="en-US" sz="1600" b="1" dirty="0">
                  <a:solidFill>
                    <a:srgbClr val="0C2D83"/>
                  </a:solidFill>
                </a:rPr>
                <a:t>Rich Countries – High losses at a later stage in the food chain</a:t>
              </a:r>
            </a:p>
          </p:txBody>
        </p:sp>
        <p:sp>
          <p:nvSpPr>
            <p:cNvPr id="55" name="AutoShape 116"/>
            <p:cNvSpPr>
              <a:spLocks noChangeArrowheads="1"/>
            </p:cNvSpPr>
            <p:nvPr/>
          </p:nvSpPr>
          <p:spPr bwMode="auto">
            <a:xfrm rot="10800000">
              <a:off x="2839" y="929"/>
              <a:ext cx="977" cy="2344"/>
            </a:xfrm>
            <a:prstGeom prst="rtTriangl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10800000" wrap="none" anchor="ctr"/>
            <a:lstStyle/>
            <a:p>
              <a:pPr eaLnBrk="1" hangingPunct="1">
                <a:buSzTx/>
              </a:pPr>
              <a:endParaRPr lang="en-US" sz="1200" b="1">
                <a:solidFill>
                  <a:srgbClr val="0C2D83"/>
                </a:solidFill>
              </a:endParaRPr>
            </a:p>
          </p:txBody>
        </p:sp>
        <p:sp>
          <p:nvSpPr>
            <p:cNvPr id="56" name="Text Box 117"/>
            <p:cNvSpPr txBox="1">
              <a:spLocks noChangeArrowheads="1"/>
            </p:cNvSpPr>
            <p:nvPr/>
          </p:nvSpPr>
          <p:spPr bwMode="auto">
            <a:xfrm rot="16200000">
              <a:off x="-251" y="2948"/>
              <a:ext cx="871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1" hangingPunct="1">
                <a:spcBef>
                  <a:spcPct val="50000"/>
                </a:spcBef>
                <a:buSzTx/>
              </a:pPr>
              <a:r>
                <a:rPr lang="en-US" b="1" dirty="0">
                  <a:solidFill>
                    <a:srgbClr val="0C2D83"/>
                  </a:solidFill>
                  <a:latin typeface="Arial" pitchFamily="34" charset="0"/>
                </a:rPr>
                <a:t>Consumer</a:t>
              </a:r>
            </a:p>
          </p:txBody>
        </p:sp>
        <p:sp>
          <p:nvSpPr>
            <p:cNvPr id="57" name="Text Box 118"/>
            <p:cNvSpPr txBox="1">
              <a:spLocks noChangeArrowheads="1"/>
            </p:cNvSpPr>
            <p:nvPr/>
          </p:nvSpPr>
          <p:spPr bwMode="auto">
            <a:xfrm rot="16200000">
              <a:off x="-217" y="1161"/>
              <a:ext cx="803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1" hangingPunct="1">
                <a:spcBef>
                  <a:spcPct val="50000"/>
                </a:spcBef>
                <a:buSzTx/>
              </a:pPr>
              <a:r>
                <a:rPr lang="en-US" b="1" dirty="0">
                  <a:solidFill>
                    <a:srgbClr val="0C2D83"/>
                  </a:solidFill>
                  <a:latin typeface="Arial" pitchFamily="34" charset="0"/>
                </a:rPr>
                <a:t>Producer</a:t>
              </a:r>
            </a:p>
          </p:txBody>
        </p:sp>
        <p:sp>
          <p:nvSpPr>
            <p:cNvPr id="58" name="Text Box 119"/>
            <p:cNvSpPr txBox="1">
              <a:spLocks noChangeArrowheads="1"/>
            </p:cNvSpPr>
            <p:nvPr/>
          </p:nvSpPr>
          <p:spPr bwMode="auto">
            <a:xfrm>
              <a:off x="245" y="3435"/>
              <a:ext cx="59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  <a:buSzTx/>
              </a:pPr>
              <a:r>
                <a:rPr lang="en-US" b="1">
                  <a:solidFill>
                    <a:srgbClr val="0C2D83"/>
                  </a:solidFill>
                  <a:latin typeface="Arial" pitchFamily="34" charset="0"/>
                </a:rPr>
                <a:t>Field</a:t>
              </a:r>
            </a:p>
          </p:txBody>
        </p:sp>
        <p:sp>
          <p:nvSpPr>
            <p:cNvPr id="59" name="Text Box 120"/>
            <p:cNvSpPr txBox="1">
              <a:spLocks noChangeArrowheads="1"/>
            </p:cNvSpPr>
            <p:nvPr/>
          </p:nvSpPr>
          <p:spPr bwMode="auto">
            <a:xfrm>
              <a:off x="2344" y="3505"/>
              <a:ext cx="537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1" hangingPunct="1">
                <a:spcBef>
                  <a:spcPct val="50000"/>
                </a:spcBef>
                <a:buSzTx/>
              </a:pPr>
              <a:r>
                <a:rPr lang="en-US" b="1" dirty="0">
                  <a:solidFill>
                    <a:srgbClr val="0C2D83"/>
                  </a:solidFill>
                  <a:latin typeface="Arial" pitchFamily="34" charset="0"/>
                </a:rPr>
                <a:t>Fork</a:t>
              </a:r>
            </a:p>
          </p:txBody>
        </p:sp>
        <p:sp>
          <p:nvSpPr>
            <p:cNvPr id="60" name="Rectangle 121"/>
            <p:cNvSpPr>
              <a:spLocks noChangeArrowheads="1"/>
            </p:cNvSpPr>
            <p:nvPr/>
          </p:nvSpPr>
          <p:spPr bwMode="auto">
            <a:xfrm>
              <a:off x="1181" y="2975"/>
              <a:ext cx="1626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buSzTx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Wastage by Consumer</a:t>
              </a:r>
            </a:p>
            <a:p>
              <a:pPr eaLnBrk="1" hangingPunct="1">
                <a:buSzTx/>
              </a:pPr>
              <a:r>
                <a:rPr lang="en-US" b="1" dirty="0">
                  <a:solidFill>
                    <a:schemeClr val="tx1"/>
                  </a:solidFill>
                  <a:latin typeface="Arial" pitchFamily="34" charset="0"/>
                </a:rPr>
                <a:t>(e.g. overeating, food wastage)</a:t>
              </a:r>
            </a:p>
          </p:txBody>
        </p:sp>
        <p:sp>
          <p:nvSpPr>
            <p:cNvPr id="61" name="Text Box 122"/>
            <p:cNvSpPr txBox="1">
              <a:spLocks noChangeArrowheads="1"/>
            </p:cNvSpPr>
            <p:nvPr/>
          </p:nvSpPr>
          <p:spPr bwMode="auto">
            <a:xfrm>
              <a:off x="3136" y="972"/>
              <a:ext cx="638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SzTx/>
              </a:pPr>
              <a:r>
                <a:rPr lang="en-US" sz="1600" b="1" dirty="0">
                  <a:solidFill>
                    <a:srgbClr val="0C2D83"/>
                  </a:solidFill>
                </a:rPr>
                <a:t>Developing Countries – Relatively high losses in the initial parts of the value chain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2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Food Processing Policy?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Multiplicity of Laws and Regulatory Authorities</a:t>
            </a:r>
          </a:p>
          <a:p>
            <a:r>
              <a:rPr lang="en-US" dirty="0" smtClean="0"/>
              <a:t>Lack of participation of Cooperative Institutions, PRIs and NGOs</a:t>
            </a:r>
          </a:p>
          <a:p>
            <a:r>
              <a:rPr lang="en-US" dirty="0" smtClean="0"/>
              <a:t>Adherence to Quality and SPS Measures under WTO</a:t>
            </a:r>
          </a:p>
          <a:p>
            <a:r>
              <a:rPr lang="en-US" dirty="0" smtClean="0"/>
              <a:t>Little Value Addition in Food Processing Industry–7%</a:t>
            </a:r>
          </a:p>
          <a:p>
            <a:r>
              <a:rPr lang="en-US" dirty="0" smtClean="0"/>
              <a:t>75% of the Sector comprises of Small </a:t>
            </a:r>
            <a:r>
              <a:rPr lang="en-US" dirty="0"/>
              <a:t>S</a:t>
            </a:r>
            <a:r>
              <a:rPr lang="en-US" dirty="0" smtClean="0"/>
              <a:t>cale &amp; Unorganized sector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525000" cy="685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Salient Features of National Food Processing Policy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017147"/>
              </p:ext>
            </p:extLst>
          </p:nvPr>
        </p:nvGraphicFramePr>
        <p:xfrm>
          <a:off x="304800" y="685800"/>
          <a:ext cx="8534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72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Creating Enabling Environment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968426"/>
              </p:ext>
            </p:extLst>
          </p:nvPr>
        </p:nvGraphicFramePr>
        <p:xfrm>
          <a:off x="457200" y="1295400"/>
          <a:ext cx="845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86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lvl="0"/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u="sng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048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Infrastructural Development</a:t>
            </a:r>
            <a:b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200" b="1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472815"/>
              </p:ext>
            </p:extLst>
          </p:nvPr>
        </p:nvGraphicFramePr>
        <p:xfrm>
          <a:off x="457200" y="1676400"/>
          <a:ext cx="7924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71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627</Words>
  <Application>Microsoft Office PowerPoint</Application>
  <PresentationFormat>On-screen Show (4:3)</PresentationFormat>
  <Paragraphs>171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Team Members</vt:lpstr>
      <vt:lpstr>What is Food Processing?</vt:lpstr>
      <vt:lpstr>Why Food Processing Policy?</vt:lpstr>
      <vt:lpstr>Why Food Processing Policy?</vt:lpstr>
      <vt:lpstr>Why Food Processing Policy?</vt:lpstr>
      <vt:lpstr> Salient Features of National Food Processing Policy</vt:lpstr>
      <vt:lpstr> Creating Enabling Environment </vt:lpstr>
      <vt:lpstr> </vt:lpstr>
      <vt:lpstr>PowerPoint Presentation</vt:lpstr>
      <vt:lpstr>PowerPoint Presentation</vt:lpstr>
      <vt:lpstr>Stakeholders</vt:lpstr>
      <vt:lpstr>Merits of The Policy</vt:lpstr>
      <vt:lpstr>Merits of The Policy</vt:lpstr>
      <vt:lpstr>Areas of Concern </vt:lpstr>
      <vt:lpstr>Implementation Issues</vt:lpstr>
      <vt:lpstr>Suggestions &amp; Recommendations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NATIONAL FOOD PROCESSING POLICY </dc:title>
  <dc:creator>Vaibhav</dc:creator>
  <cp:lastModifiedBy>Vaibhav</cp:lastModifiedBy>
  <cp:revision>82</cp:revision>
  <dcterms:created xsi:type="dcterms:W3CDTF">2006-08-16T00:00:00Z</dcterms:created>
  <dcterms:modified xsi:type="dcterms:W3CDTF">2012-11-21T09:05:07Z</dcterms:modified>
</cp:coreProperties>
</file>